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ppt/authors.xml" ContentType="application/vnd.ms-powerpoint.author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5" Type="http://schemas.microsoft.com/office/2020/02/relationships/classificationlabels" Target="docMetadata/LabelInfo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10"/>
  </p:notesMasterIdLst>
  <p:handoutMasterIdLst>
    <p:handoutMasterId r:id="rId11"/>
  </p:handoutMasterIdLst>
  <p:sldIdLst>
    <p:sldId id="256" r:id="rId5"/>
    <p:sldId id="257" r:id="rId6"/>
    <p:sldId id="258" r:id="rId7"/>
    <p:sldId id="259" r:id="rId8"/>
    <p:sldId id="275" r:id="rId9"/>
  </p:sldIdLst>
  <p:sldSz cx="12192000" cy="6858000"/>
  <p:notesSz cx="6858000" cy="9144000"/>
  <p:defaultTextStyle>
    <a:defPPr rtl="0"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Author" initials="A" userId="Author" providerId="AD"/>
</p188:authorLst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4" name="Szerző" initials="S" lastIdx="0" clrIdx="3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593A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718"/>
  </p:normalViewPr>
  <p:slideViewPr>
    <p:cSldViewPr snapToGrid="0">
      <p:cViewPr varScale="1">
        <p:scale>
          <a:sx n="116" d="100"/>
          <a:sy n="116" d="100"/>
        </p:scale>
        <p:origin x="21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26" d="100"/>
        <a:sy n="126" d="100"/>
      </p:scale>
      <p:origin x="0" y="0"/>
    </p:cViewPr>
  </p:sorterViewPr>
  <p:notesViewPr>
    <p:cSldViewPr snapToGrid="0">
      <p:cViewPr varScale="1">
        <p:scale>
          <a:sx n="80" d="100"/>
          <a:sy n="80" d="100"/>
        </p:scale>
        <p:origin x="3138" y="9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commentAuthors" Target="commentAuthors.xml"/><Relationship Id="rId17" Type="http://schemas.microsoft.com/office/2018/10/relationships/authors" Target="authors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Élőfej helye 1">
            <a:extLst>
              <a:ext uri="{FF2B5EF4-FFF2-40B4-BE49-F238E27FC236}">
                <a16:creationId xmlns:a16="http://schemas.microsoft.com/office/drawing/2014/main" xmlns="" id="{3B129C17-9205-4554-BF5C-070656C21699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hu-HU"/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xmlns="" id="{0B41E939-D5BE-4B7F-BCD2-05DCC4E5E8C7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8F31B817-C487-4D15-9AED-48DEF9A43CB8}" type="datetime1">
              <a:rPr lang="hu-HU" smtClean="0"/>
              <a:t>2023.01.16.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xmlns="" id="{F61800B1-1D76-46D4-ADAF-FD5EA7AFBE70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xmlns="" id="{FCBFA674-DC58-422B-8963-09FD1B05EDDB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3A42FE58-2C2A-433E-A3EF-B39ACF97315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6356575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Élőfej hely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hu-HU" noProof="0"/>
          </a:p>
        </p:txBody>
      </p:sp>
      <p:sp>
        <p:nvSpPr>
          <p:cNvPr id="3" name="Dátum hely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FD6B7037-DBAD-4C30-A24C-95F07290BF47}" type="datetime1">
              <a:rPr lang="hu-HU" noProof="0" smtClean="0"/>
              <a:t>2023.01.16.</a:t>
            </a:fld>
            <a:endParaRPr lang="hu-HU" noProof="0"/>
          </a:p>
        </p:txBody>
      </p:sp>
      <p:sp>
        <p:nvSpPr>
          <p:cNvPr id="4" name="Diakép helye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r>
              <a:rPr lang="hu-HU" noProof="0" dirty="0"/>
              <a:t>4</a:t>
            </a:r>
          </a:p>
        </p:txBody>
      </p:sp>
      <p:sp>
        <p:nvSpPr>
          <p:cNvPr id="5" name="Jegyzetek hely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hu-HU" noProof="0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F97DC217-DF71-1A49-B3EA-559F1F43B0FF}" type="slidenum">
              <a:rPr lang="hu-HU" noProof="0" smtClean="0"/>
              <a:t>‹#›</a:t>
            </a:fld>
            <a:endParaRPr lang="hu-HU" noProof="0"/>
          </a:p>
        </p:txBody>
      </p:sp>
    </p:spTree>
    <p:extLst>
      <p:ext uri="{BB962C8B-B14F-4D97-AF65-F5344CB8AC3E}">
        <p14:creationId xmlns:p14="http://schemas.microsoft.com/office/powerpoint/2010/main" val="2846425201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5"/>
          </p:nvPr>
        </p:nvSpPr>
        <p:spPr/>
        <p:txBody>
          <a:bodyPr rtlCol="0"/>
          <a:lstStyle/>
          <a:p>
            <a:pPr rtl="0"/>
            <a:fld id="{F97DC217-DF71-1A49-B3EA-559F1F43B0FF}" type="slidenum">
              <a:rPr lang="hu-HU" smtClean="0"/>
              <a:t>1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7772432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rtl="0"/>
            <a:fld id="{F97DC217-DF71-1A49-B3EA-559F1F43B0FF}" type="slidenum">
              <a:rPr lang="hu-HU" smtClean="0"/>
              <a:t>2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3310134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rtl="0"/>
            <a:fld id="{F97DC217-DF71-1A49-B3EA-559F1F43B0FF}" type="slidenum">
              <a:rPr lang="hu-HU" smtClean="0"/>
              <a:t>3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9256052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rtl="0"/>
            <a:fld id="{F97DC217-DF71-1A49-B3EA-559F1F43B0FF}" type="slidenum">
              <a:rPr lang="hu-HU" smtClean="0"/>
              <a:t>4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7720756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rtl="0"/>
            <a:fld id="{F97DC217-DF71-1A49-B3EA-559F1F43B0FF}" type="slidenum">
              <a:rPr lang="hu-HU" smtClean="0"/>
              <a:t>5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18247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494248F2-5264-4601-AA0B-6C092F77F2D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67493" y="1122363"/>
            <a:ext cx="7096933" cy="2387600"/>
          </a:xfrm>
        </p:spPr>
        <p:txBody>
          <a:bodyPr rtlCol="0" anchor="b">
            <a:noAutofit/>
          </a:bodyPr>
          <a:lstStyle>
            <a:lvl1pPr algn="l">
              <a:defRPr sz="6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xmlns="" id="{DCFB69D3-5632-4285-A209-9DCA67DA668C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167493" y="3602038"/>
            <a:ext cx="9500507" cy="806675"/>
          </a:xfrm>
        </p:spPr>
        <p:txBody>
          <a:bodyPr rtlCol="0">
            <a:noAutofit/>
          </a:bodyPr>
          <a:lstStyle>
            <a:lvl1pPr marL="0" indent="0" algn="l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 rtl="0"/>
            <a:r>
              <a:rPr lang="hu-HU" noProof="0"/>
              <a:t>Alcím mintájának szerkesztése</a:t>
            </a:r>
          </a:p>
        </p:txBody>
      </p:sp>
      <p:sp>
        <p:nvSpPr>
          <p:cNvPr id="4" name="Téglalap 3">
            <a:extLst>
              <a:ext uri="{FF2B5EF4-FFF2-40B4-BE49-F238E27FC236}">
                <a16:creationId xmlns:a16="http://schemas.microsoft.com/office/drawing/2014/main" xmlns="" id="{9AC79249-FDC0-364D-A734-AE1DE1605D28}"/>
              </a:ext>
            </a:extLst>
          </p:cNvPr>
          <p:cNvSpPr/>
          <p:nvPr userDrawn="1"/>
        </p:nvSpPr>
        <p:spPr>
          <a:xfrm>
            <a:off x="0" y="4572000"/>
            <a:ext cx="12192000" cy="2286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Ellipszis 4">
            <a:extLst>
              <a:ext uri="{FF2B5EF4-FFF2-40B4-BE49-F238E27FC236}">
                <a16:creationId xmlns:a16="http://schemas.microsoft.com/office/drawing/2014/main" xmlns="" id="{902465C8-266D-104C-9C49-323DF4A8277E}"/>
              </a:ext>
            </a:extLst>
          </p:cNvPr>
          <p:cNvSpPr/>
          <p:nvPr userDrawn="1"/>
        </p:nvSpPr>
        <p:spPr>
          <a:xfrm>
            <a:off x="583746" y="4960030"/>
            <a:ext cx="1551214" cy="1551214"/>
          </a:xfrm>
          <a:prstGeom prst="ellipse">
            <a:avLst/>
          </a:prstGeom>
          <a:solidFill>
            <a:schemeClr val="tx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Szabadkézi sokszög 10">
            <a:extLst>
              <a:ext uri="{FF2B5EF4-FFF2-40B4-BE49-F238E27FC236}">
                <a16:creationId xmlns:a16="http://schemas.microsoft.com/office/drawing/2014/main" xmlns="" id="{37979A1C-BF60-B345-A664-2E4F7A3461EB}"/>
              </a:ext>
            </a:extLst>
          </p:cNvPr>
          <p:cNvSpPr/>
          <p:nvPr userDrawn="1"/>
        </p:nvSpPr>
        <p:spPr>
          <a:xfrm>
            <a:off x="1" y="4571999"/>
            <a:ext cx="1118508" cy="1118508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0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lnTo>
                  <a:pt x="1167493" y="0"/>
                </a:lnTo>
                <a:cubicBezTo>
                  <a:pt x="522704" y="0"/>
                  <a:pt x="0" y="522704"/>
                  <a:pt x="0" y="11674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" name="Szabadkézi sokszög 8">
            <a:extLst>
              <a:ext uri="{FF2B5EF4-FFF2-40B4-BE49-F238E27FC236}">
                <a16:creationId xmlns:a16="http://schemas.microsoft.com/office/drawing/2014/main" xmlns="" id="{58080B3E-915C-2D4C-8608-596E1BFD6387}"/>
              </a:ext>
            </a:extLst>
          </p:cNvPr>
          <p:cNvSpPr/>
          <p:nvPr userDrawn="1"/>
        </p:nvSpPr>
        <p:spPr>
          <a:xfrm>
            <a:off x="1" y="5739492"/>
            <a:ext cx="1118508" cy="1118508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1167493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cubicBezTo>
                  <a:pt x="0" y="644789"/>
                  <a:pt x="522704" y="1167493"/>
                  <a:pt x="1167493" y="1167493"/>
                </a:cubicBezTo>
                <a:lnTo>
                  <a:pt x="0" y="1167493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6" name="Csoport 5">
            <a:extLst>
              <a:ext uri="{FF2B5EF4-FFF2-40B4-BE49-F238E27FC236}">
                <a16:creationId xmlns:a16="http://schemas.microsoft.com/office/drawing/2014/main" xmlns="" id="{F15FBB50-09C8-B64E-AE57-67C5E70810CB}"/>
              </a:ext>
            </a:extLst>
          </p:cNvPr>
          <p:cNvGrpSpPr/>
          <p:nvPr userDrawn="1"/>
        </p:nvGrpSpPr>
        <p:grpSpPr>
          <a:xfrm>
            <a:off x="8264427" y="-3419"/>
            <a:ext cx="3927573" cy="3165022"/>
            <a:chOff x="9857014" y="13834"/>
            <a:chExt cx="2334986" cy="1881641"/>
          </a:xfrm>
        </p:grpSpPr>
        <p:sp>
          <p:nvSpPr>
            <p:cNvPr id="15" name="Szabadkézi sokszög 14">
              <a:extLst>
                <a:ext uri="{FF2B5EF4-FFF2-40B4-BE49-F238E27FC236}">
                  <a16:creationId xmlns:a16="http://schemas.microsoft.com/office/drawing/2014/main" xmlns="" id="{EFBF1E52-11FA-DC48-B7AD-75734232FFE8}"/>
                </a:ext>
              </a:extLst>
            </p:cNvPr>
            <p:cNvSpPr/>
            <p:nvPr userDrawn="1"/>
          </p:nvSpPr>
          <p:spPr>
            <a:xfrm rot="5400000" flipH="1" flipV="1">
              <a:off x="10667433" y="370908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6" name="Szabadkézi sokszög 15">
              <a:extLst>
                <a:ext uri="{FF2B5EF4-FFF2-40B4-BE49-F238E27FC236}">
                  <a16:creationId xmlns:a16="http://schemas.microsoft.com/office/drawing/2014/main" xmlns="" id="{4850B620-49F5-3748-84AF-682555D52792}"/>
                </a:ext>
              </a:extLst>
            </p:cNvPr>
            <p:cNvSpPr/>
            <p:nvPr userDrawn="1"/>
          </p:nvSpPr>
          <p:spPr>
            <a:xfrm rot="16200000" flipV="1">
              <a:off x="9499940" y="370908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22" name="Szabadkézi sokszög 21">
            <a:extLst>
              <a:ext uri="{FF2B5EF4-FFF2-40B4-BE49-F238E27FC236}">
                <a16:creationId xmlns:a16="http://schemas.microsoft.com/office/drawing/2014/main" xmlns="" id="{BC68F289-2744-2F48-893A-3F17911625C8}"/>
              </a:ext>
            </a:extLst>
          </p:cNvPr>
          <p:cNvSpPr/>
          <p:nvPr userDrawn="1"/>
        </p:nvSpPr>
        <p:spPr>
          <a:xfrm>
            <a:off x="0" y="-1"/>
            <a:ext cx="1167493" cy="1167493"/>
          </a:xfrm>
          <a:custGeom>
            <a:avLst/>
            <a:gdLst>
              <a:gd name="connsiteX0" fmla="*/ 0 w 862693"/>
              <a:gd name="connsiteY0" fmla="*/ 0 h 862693"/>
              <a:gd name="connsiteX1" fmla="*/ 862693 w 862693"/>
              <a:gd name="connsiteY1" fmla="*/ 0 h 862693"/>
              <a:gd name="connsiteX2" fmla="*/ 0 w 862693"/>
              <a:gd name="connsiteY2" fmla="*/ 862693 h 862693"/>
              <a:gd name="connsiteX3" fmla="*/ 0 w 862693"/>
              <a:gd name="connsiteY3" fmla="*/ 0 h 8626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62693" h="862693">
                <a:moveTo>
                  <a:pt x="0" y="0"/>
                </a:moveTo>
                <a:lnTo>
                  <a:pt x="862693" y="0"/>
                </a:lnTo>
                <a:cubicBezTo>
                  <a:pt x="862693" y="476453"/>
                  <a:pt x="476452" y="862693"/>
                  <a:pt x="0" y="8626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Szabadkézi sokszög 27">
            <a:extLst>
              <a:ext uri="{FF2B5EF4-FFF2-40B4-BE49-F238E27FC236}">
                <a16:creationId xmlns:a16="http://schemas.microsoft.com/office/drawing/2014/main" xmlns="" id="{9E240E8A-950E-7946-826C-415CB5DACA43}"/>
              </a:ext>
            </a:extLst>
          </p:cNvPr>
          <p:cNvSpPr/>
          <p:nvPr userDrawn="1"/>
        </p:nvSpPr>
        <p:spPr>
          <a:xfrm>
            <a:off x="11024507" y="4580708"/>
            <a:ext cx="1167493" cy="2277292"/>
          </a:xfrm>
          <a:custGeom>
            <a:avLst/>
            <a:gdLst>
              <a:gd name="connsiteX0" fmla="*/ 1167473 w 1167493"/>
              <a:gd name="connsiteY0" fmla="*/ 0 h 2272167"/>
              <a:gd name="connsiteX1" fmla="*/ 1167493 w 1167493"/>
              <a:gd name="connsiteY1" fmla="*/ 0 h 2272167"/>
              <a:gd name="connsiteX2" fmla="*/ 1167493 w 1167493"/>
              <a:gd name="connsiteY2" fmla="*/ 492960 h 2272167"/>
              <a:gd name="connsiteX3" fmla="*/ 1167493 w 1167493"/>
              <a:gd name="connsiteY3" fmla="*/ 720385 h 2272167"/>
              <a:gd name="connsiteX4" fmla="*/ 1167493 w 1167493"/>
              <a:gd name="connsiteY4" fmla="*/ 2272167 h 2272167"/>
              <a:gd name="connsiteX5" fmla="*/ 0 w 1167493"/>
              <a:gd name="connsiteY5" fmla="*/ 2272167 h 2272167"/>
              <a:gd name="connsiteX6" fmla="*/ 0 w 1167493"/>
              <a:gd name="connsiteY6" fmla="*/ 1898074 h 2272167"/>
              <a:gd name="connsiteX7" fmla="*/ 0 w 1167493"/>
              <a:gd name="connsiteY7" fmla="*/ 1271597 h 2272167"/>
              <a:gd name="connsiteX8" fmla="*/ 0 w 1167493"/>
              <a:gd name="connsiteY8" fmla="*/ 1177688 h 2272167"/>
              <a:gd name="connsiteX9" fmla="*/ 1048124 w 1167493"/>
              <a:gd name="connsiteY9" fmla="*/ 6080 h 2272167"/>
              <a:gd name="connsiteX10" fmla="*/ 1167473 w 1167493"/>
              <a:gd name="connsiteY10" fmla="*/ 0 h 22721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167493" h="2272167">
                <a:moveTo>
                  <a:pt x="1167473" y="0"/>
                </a:moveTo>
                <a:lnTo>
                  <a:pt x="1167493" y="0"/>
                </a:lnTo>
                <a:lnTo>
                  <a:pt x="1167493" y="492960"/>
                </a:lnTo>
                <a:lnTo>
                  <a:pt x="1167493" y="720385"/>
                </a:lnTo>
                <a:lnTo>
                  <a:pt x="1167493" y="2272167"/>
                </a:lnTo>
                <a:lnTo>
                  <a:pt x="0" y="2272167"/>
                </a:lnTo>
                <a:lnTo>
                  <a:pt x="0" y="1898074"/>
                </a:lnTo>
                <a:lnTo>
                  <a:pt x="0" y="1271597"/>
                </a:lnTo>
                <a:lnTo>
                  <a:pt x="0" y="1177688"/>
                </a:lnTo>
                <a:cubicBezTo>
                  <a:pt x="0" y="567919"/>
                  <a:pt x="459408" y="66389"/>
                  <a:pt x="1048124" y="6080"/>
                </a:cubicBezTo>
                <a:lnTo>
                  <a:pt x="1167473" y="0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164985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Ütemterv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abadkézi sokszög 3">
            <a:extLst>
              <a:ext uri="{FF2B5EF4-FFF2-40B4-BE49-F238E27FC236}">
                <a16:creationId xmlns:a16="http://schemas.microsoft.com/office/drawing/2014/main" xmlns="" id="{6A7F6A3F-E1DD-A246-9A6D-5F9B18BA2588}"/>
              </a:ext>
            </a:extLst>
          </p:cNvPr>
          <p:cNvSpPr/>
          <p:nvPr userDrawn="1"/>
        </p:nvSpPr>
        <p:spPr>
          <a:xfrm flipH="1">
            <a:off x="8580896" y="1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0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lnTo>
                  <a:pt x="1167493" y="0"/>
                </a:lnTo>
                <a:cubicBezTo>
                  <a:pt x="522704" y="0"/>
                  <a:pt x="0" y="522704"/>
                  <a:pt x="0" y="11674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Szabadkézi sokszög 4">
            <a:extLst>
              <a:ext uri="{FF2B5EF4-FFF2-40B4-BE49-F238E27FC236}">
                <a16:creationId xmlns:a16="http://schemas.microsoft.com/office/drawing/2014/main" xmlns="" id="{055FD0FC-C8FF-6741-A364-A29CDC6F9495}"/>
              </a:ext>
            </a:extLst>
          </p:cNvPr>
          <p:cNvSpPr/>
          <p:nvPr userDrawn="1"/>
        </p:nvSpPr>
        <p:spPr>
          <a:xfrm rot="5400000" flipH="1">
            <a:off x="1" y="3246896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1167493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cubicBezTo>
                  <a:pt x="0" y="644789"/>
                  <a:pt x="522704" y="1167493"/>
                  <a:pt x="1167493" y="1167493"/>
                </a:cubicBezTo>
                <a:lnTo>
                  <a:pt x="0" y="1167493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Cím 1">
            <a:extLst>
              <a:ext uri="{FF2B5EF4-FFF2-40B4-BE49-F238E27FC236}">
                <a16:creationId xmlns:a16="http://schemas.microsoft.com/office/drawing/2014/main" xmlns="" id="{3CD97974-B93C-4C96-B3F6-F69E3D6DE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67492" y="381000"/>
            <a:ext cx="9779183" cy="1325563"/>
          </a:xfrm>
        </p:spPr>
        <p:txBody>
          <a:bodyPr rtlCol="0" anchor="b">
            <a:noAutofit/>
          </a:bodyPr>
          <a:lstStyle>
            <a:lvl1pPr>
              <a:defRPr sz="4800" b="1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xmlns="" id="{8A6FC6F2-80B4-49A7-9448-33FE2DF0E9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67493" y="2087561"/>
            <a:ext cx="9779182" cy="3366815"/>
          </a:xfrm>
        </p:spPr>
        <p:txBody>
          <a:bodyPr rtlCol="0">
            <a:noAutofit/>
          </a:bodyPr>
          <a:lstStyle>
            <a:lvl1pPr marL="0" indent="0">
              <a:buNone/>
              <a:defRPr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10" name="Dátum helye 3">
            <a:extLst>
              <a:ext uri="{FF2B5EF4-FFF2-40B4-BE49-F238E27FC236}">
                <a16:creationId xmlns:a16="http://schemas.microsoft.com/office/drawing/2014/main" xmlns="" id="{7536C149-3EFE-A94E-902D-57CED00B2C0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81000" y="6356350"/>
            <a:ext cx="1701018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1200"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5F633A92-B5B8-4BDA-B610-0BC5E9F179AC}" type="datetime1">
              <a:rPr lang="hu-HU" noProof="0" smtClean="0">
                <a:latin typeface="Arial" panose="020B0604020202020204" pitchFamily="34" charset="0"/>
              </a:rPr>
              <a:t>2023.01.16.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1" name="Élőláb helye 4">
            <a:extLst>
              <a:ext uri="{FF2B5EF4-FFF2-40B4-BE49-F238E27FC236}">
                <a16:creationId xmlns:a16="http://schemas.microsoft.com/office/drawing/2014/main" xmlns="" id="{53CA1E78-F17D-F34D-9F81-0DBF44F3789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>
              <a:defRPr sz="120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hu-HU" noProof="0"/>
              <a:t>BEMUTATÓ CÍME</a:t>
            </a:r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2" name="Dia számának helye 5">
            <a:extLst>
              <a:ext uri="{FF2B5EF4-FFF2-40B4-BE49-F238E27FC236}">
                <a16:creationId xmlns:a16="http://schemas.microsoft.com/office/drawing/2014/main" xmlns="" id="{1FE54918-A625-F64F-A42E-A427E9B2D48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153276" y="6356350"/>
            <a:ext cx="1657723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>
              <a:defRPr sz="120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94A09A9-5501-47C1-A89A-A340965A2BE2}" type="slidenum">
              <a:rPr lang="hu-HU" noProof="0" smtClean="0"/>
              <a:pPr/>
              <a:t>‹#›</a:t>
            </a:fld>
            <a:endParaRPr lang="hu-HU" noProof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692755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2 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3CD97974-B93C-4C96-B3F6-F69E3D6DE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67492" y="381000"/>
            <a:ext cx="9779183" cy="1325563"/>
          </a:xfrm>
        </p:spPr>
        <p:txBody>
          <a:bodyPr rtlCol="0" anchor="b">
            <a:noAutofit/>
          </a:bodyPr>
          <a:lstStyle>
            <a:lvl1pPr>
              <a:defRPr sz="48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xmlns="" id="{8A6FC6F2-80B4-49A7-9448-33FE2DF0E9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67493" y="2528203"/>
            <a:ext cx="4663440" cy="2828613"/>
          </a:xfrm>
        </p:spPr>
        <p:txBody>
          <a:bodyPr rtlCol="0">
            <a:noAutofit/>
          </a:bodyPr>
          <a:lstStyle>
            <a:lvl1pPr marL="0" indent="0">
              <a:buNone/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4" name="Szabadkézi sokszög 3">
            <a:extLst>
              <a:ext uri="{FF2B5EF4-FFF2-40B4-BE49-F238E27FC236}">
                <a16:creationId xmlns:a16="http://schemas.microsoft.com/office/drawing/2014/main" xmlns="" id="{6A7F6A3F-E1DD-A246-9A6D-5F9B18BA2588}"/>
              </a:ext>
            </a:extLst>
          </p:cNvPr>
          <p:cNvSpPr/>
          <p:nvPr userDrawn="1"/>
        </p:nvSpPr>
        <p:spPr>
          <a:xfrm flipH="1">
            <a:off x="8580896" y="1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0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lnTo>
                  <a:pt x="1167493" y="0"/>
                </a:lnTo>
                <a:cubicBezTo>
                  <a:pt x="522704" y="0"/>
                  <a:pt x="0" y="522704"/>
                  <a:pt x="0" y="11674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Szabadkézi sokszög 4">
            <a:extLst>
              <a:ext uri="{FF2B5EF4-FFF2-40B4-BE49-F238E27FC236}">
                <a16:creationId xmlns:a16="http://schemas.microsoft.com/office/drawing/2014/main" xmlns="" id="{055FD0FC-C8FF-6741-A364-A29CDC6F9495}"/>
              </a:ext>
            </a:extLst>
          </p:cNvPr>
          <p:cNvSpPr/>
          <p:nvPr userDrawn="1"/>
        </p:nvSpPr>
        <p:spPr>
          <a:xfrm flipH="1">
            <a:off x="8580896" y="3246896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1167493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cubicBezTo>
                  <a:pt x="0" y="644789"/>
                  <a:pt x="522704" y="1167493"/>
                  <a:pt x="1167493" y="1167493"/>
                </a:cubicBezTo>
                <a:lnTo>
                  <a:pt x="0" y="1167493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Szabadkézi sokszög 5">
            <a:extLst>
              <a:ext uri="{FF2B5EF4-FFF2-40B4-BE49-F238E27FC236}">
                <a16:creationId xmlns:a16="http://schemas.microsoft.com/office/drawing/2014/main" xmlns="" id="{D11C9832-A021-954E-A34F-2988D1189AE9}"/>
              </a:ext>
            </a:extLst>
          </p:cNvPr>
          <p:cNvSpPr/>
          <p:nvPr userDrawn="1"/>
        </p:nvSpPr>
        <p:spPr>
          <a:xfrm>
            <a:off x="1" y="0"/>
            <a:ext cx="933856" cy="933856"/>
          </a:xfrm>
          <a:custGeom>
            <a:avLst/>
            <a:gdLst>
              <a:gd name="connsiteX0" fmla="*/ 0 w 862693"/>
              <a:gd name="connsiteY0" fmla="*/ 0 h 862693"/>
              <a:gd name="connsiteX1" fmla="*/ 862693 w 862693"/>
              <a:gd name="connsiteY1" fmla="*/ 0 h 862693"/>
              <a:gd name="connsiteX2" fmla="*/ 0 w 862693"/>
              <a:gd name="connsiteY2" fmla="*/ 862693 h 862693"/>
              <a:gd name="connsiteX3" fmla="*/ 0 w 862693"/>
              <a:gd name="connsiteY3" fmla="*/ 0 h 8626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62693" h="862693">
                <a:moveTo>
                  <a:pt x="0" y="0"/>
                </a:moveTo>
                <a:lnTo>
                  <a:pt x="862693" y="0"/>
                </a:lnTo>
                <a:cubicBezTo>
                  <a:pt x="862693" y="476453"/>
                  <a:pt x="476452" y="862693"/>
                  <a:pt x="0" y="8626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9" name="Csoport 8">
            <a:extLst>
              <a:ext uri="{FF2B5EF4-FFF2-40B4-BE49-F238E27FC236}">
                <a16:creationId xmlns:a16="http://schemas.microsoft.com/office/drawing/2014/main" xmlns="" id="{9861BC34-DFBF-2D4F-B463-FCFBC08391FF}"/>
              </a:ext>
            </a:extLst>
          </p:cNvPr>
          <p:cNvGrpSpPr/>
          <p:nvPr userDrawn="1"/>
        </p:nvGrpSpPr>
        <p:grpSpPr>
          <a:xfrm>
            <a:off x="8082092" y="5590903"/>
            <a:ext cx="1572380" cy="1267097"/>
            <a:chOff x="7413403" y="4976359"/>
            <a:chExt cx="2334986" cy="1881641"/>
          </a:xfrm>
        </p:grpSpPr>
        <p:sp>
          <p:nvSpPr>
            <p:cNvPr id="7" name="Szabadkézi sokszög 6">
              <a:extLst>
                <a:ext uri="{FF2B5EF4-FFF2-40B4-BE49-F238E27FC236}">
                  <a16:creationId xmlns:a16="http://schemas.microsoft.com/office/drawing/2014/main" xmlns="" id="{55C37C19-F268-4A43-A0D4-3B1B38D48952}"/>
                </a:ext>
              </a:extLst>
            </p:cNvPr>
            <p:cNvSpPr/>
            <p:nvPr userDrawn="1"/>
          </p:nvSpPr>
          <p:spPr>
            <a:xfrm rot="5400000" flipH="1" flipV="1">
              <a:off x="8223822" y="5333433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8" name="Szabadkézi sokszög 7">
              <a:extLst>
                <a:ext uri="{FF2B5EF4-FFF2-40B4-BE49-F238E27FC236}">
                  <a16:creationId xmlns:a16="http://schemas.microsoft.com/office/drawing/2014/main" xmlns="" id="{E4F760E5-9D5D-E44F-AEBF-20CA8DE87D11}"/>
                </a:ext>
              </a:extLst>
            </p:cNvPr>
            <p:cNvSpPr/>
            <p:nvPr userDrawn="1"/>
          </p:nvSpPr>
          <p:spPr>
            <a:xfrm rot="16200000" flipV="1">
              <a:off x="7056329" y="5333433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10" name="Dátum helye 3">
            <a:extLst>
              <a:ext uri="{FF2B5EF4-FFF2-40B4-BE49-F238E27FC236}">
                <a16:creationId xmlns:a16="http://schemas.microsoft.com/office/drawing/2014/main" xmlns="" id="{7536C149-3EFE-A94E-902D-57CED00B2C0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810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1200"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C17AB0ED-A9A6-4E76-97C0-2D1CF11D9CAD}" type="datetime1">
              <a:rPr lang="hu-HU" noProof="0" smtClean="0">
                <a:latin typeface="Arial" panose="020B0604020202020204" pitchFamily="34" charset="0"/>
              </a:rPr>
              <a:t>2023.01.16.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1" name="Élőláb helye 4">
            <a:extLst>
              <a:ext uri="{FF2B5EF4-FFF2-40B4-BE49-F238E27FC236}">
                <a16:creationId xmlns:a16="http://schemas.microsoft.com/office/drawing/2014/main" xmlns="" id="{53CA1E78-F17D-F34D-9F81-0DBF44F3789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>
              <a:defRPr sz="1200"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hu-HU" noProof="0"/>
              <a:t>BEMUTATÓ CÍME</a:t>
            </a:r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2" name="Dia számának helye 5">
            <a:extLst>
              <a:ext uri="{FF2B5EF4-FFF2-40B4-BE49-F238E27FC236}">
                <a16:creationId xmlns:a16="http://schemas.microsoft.com/office/drawing/2014/main" xmlns="" id="{1FE54918-A625-F64F-A42E-A427E9B2D48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153276" y="6356350"/>
            <a:ext cx="1657723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>
              <a:defRPr sz="120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94A09A9-5501-47C1-A89A-A340965A2BE2}" type="slidenum">
              <a:rPr lang="hu-HU" noProof="0" smtClean="0"/>
              <a:pPr/>
              <a:t>‹#›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3" name="Tartalom helye 2">
            <a:extLst>
              <a:ext uri="{FF2B5EF4-FFF2-40B4-BE49-F238E27FC236}">
                <a16:creationId xmlns:a16="http://schemas.microsoft.com/office/drawing/2014/main" xmlns="" id="{94CA559C-3355-DE44-ACF9-BDB6083C4225}"/>
              </a:ext>
            </a:extLst>
          </p:cNvPr>
          <p:cNvSpPr>
            <a:spLocks noGrp="1"/>
          </p:cNvSpPr>
          <p:nvPr>
            <p:ph idx="10"/>
          </p:nvPr>
        </p:nvSpPr>
        <p:spPr>
          <a:xfrm>
            <a:off x="6283235" y="2528203"/>
            <a:ext cx="4663440" cy="2828613"/>
          </a:xfrm>
        </p:spPr>
        <p:txBody>
          <a:bodyPr rtlCol="0">
            <a:noAutofit/>
          </a:bodyPr>
          <a:lstStyle>
            <a:lvl1pPr marL="0" indent="0">
              <a:buNone/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14" name="Tartalom helye 2">
            <a:extLst>
              <a:ext uri="{FF2B5EF4-FFF2-40B4-BE49-F238E27FC236}">
                <a16:creationId xmlns:a16="http://schemas.microsoft.com/office/drawing/2014/main" xmlns="" id="{0B33DABA-7BF5-1147-BA5E-63B92F220E51}"/>
              </a:ext>
            </a:extLst>
          </p:cNvPr>
          <p:cNvSpPr>
            <a:spLocks noGrp="1"/>
          </p:cNvSpPr>
          <p:nvPr>
            <p:ph idx="11"/>
          </p:nvPr>
        </p:nvSpPr>
        <p:spPr>
          <a:xfrm>
            <a:off x="1167493" y="2005689"/>
            <a:ext cx="4663440" cy="522514"/>
          </a:xfrm>
        </p:spPr>
        <p:txBody>
          <a:bodyPr rtlCol="0">
            <a:noAutofit/>
          </a:bodyPr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 sz="1800" b="1"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 sz="1600" b="1"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 sz="1600" b="1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15" name="Tartalom helye 2">
            <a:extLst>
              <a:ext uri="{FF2B5EF4-FFF2-40B4-BE49-F238E27FC236}">
                <a16:creationId xmlns:a16="http://schemas.microsoft.com/office/drawing/2014/main" xmlns="" id="{1B05BEE9-8BC0-EC44-B913-DB6426DF2EA7}"/>
              </a:ext>
            </a:extLst>
          </p:cNvPr>
          <p:cNvSpPr>
            <a:spLocks noGrp="1"/>
          </p:cNvSpPr>
          <p:nvPr>
            <p:ph idx="12"/>
          </p:nvPr>
        </p:nvSpPr>
        <p:spPr>
          <a:xfrm>
            <a:off x="6283235" y="2005689"/>
            <a:ext cx="4663440" cy="522514"/>
          </a:xfrm>
        </p:spPr>
        <p:txBody>
          <a:bodyPr rtlCol="0">
            <a:noAutofit/>
          </a:bodyPr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 sz="1800" b="1"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 sz="1600" b="1"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 sz="1600" b="1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</p:spTree>
    <p:extLst>
      <p:ext uri="{BB962C8B-B14F-4D97-AF65-F5344CB8AC3E}">
        <p14:creationId xmlns:p14="http://schemas.microsoft.com/office/powerpoint/2010/main" val="213191274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3 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3CD97974-B93C-4C96-B3F6-F69E3D6DE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67492" y="381000"/>
            <a:ext cx="9779183" cy="1325563"/>
          </a:xfrm>
        </p:spPr>
        <p:txBody>
          <a:bodyPr rtlCol="0" anchor="b">
            <a:noAutofit/>
          </a:bodyPr>
          <a:lstStyle>
            <a:lvl1pPr>
              <a:defRPr sz="48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xmlns="" id="{8A6FC6F2-80B4-49A7-9448-33FE2DF0E9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67491" y="2526318"/>
            <a:ext cx="3218688" cy="2828613"/>
          </a:xfrm>
        </p:spPr>
        <p:txBody>
          <a:bodyPr rtlCol="0">
            <a:noAutofit/>
          </a:bodyPr>
          <a:lstStyle>
            <a:lvl1pPr marL="0" indent="0">
              <a:buNone/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4" name="Szabadkézi sokszög 3">
            <a:extLst>
              <a:ext uri="{FF2B5EF4-FFF2-40B4-BE49-F238E27FC236}">
                <a16:creationId xmlns:a16="http://schemas.microsoft.com/office/drawing/2014/main" xmlns="" id="{6A7F6A3F-E1DD-A246-9A6D-5F9B18BA2588}"/>
              </a:ext>
            </a:extLst>
          </p:cNvPr>
          <p:cNvSpPr/>
          <p:nvPr userDrawn="1"/>
        </p:nvSpPr>
        <p:spPr>
          <a:xfrm rot="5400000">
            <a:off x="8580896" y="0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0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lnTo>
                  <a:pt x="1167493" y="0"/>
                </a:lnTo>
                <a:cubicBezTo>
                  <a:pt x="522704" y="0"/>
                  <a:pt x="0" y="522704"/>
                  <a:pt x="0" y="11674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Szabadkézi sokszög 4">
            <a:extLst>
              <a:ext uri="{FF2B5EF4-FFF2-40B4-BE49-F238E27FC236}">
                <a16:creationId xmlns:a16="http://schemas.microsoft.com/office/drawing/2014/main" xmlns="" id="{055FD0FC-C8FF-6741-A364-A29CDC6F9495}"/>
              </a:ext>
            </a:extLst>
          </p:cNvPr>
          <p:cNvSpPr/>
          <p:nvPr userDrawn="1"/>
        </p:nvSpPr>
        <p:spPr>
          <a:xfrm>
            <a:off x="-2364" y="3246896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1167493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cubicBezTo>
                  <a:pt x="0" y="644789"/>
                  <a:pt x="522704" y="1167493"/>
                  <a:pt x="1167493" y="1167493"/>
                </a:cubicBezTo>
                <a:lnTo>
                  <a:pt x="0" y="1167493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Szabadkézi sokszög 5">
            <a:extLst>
              <a:ext uri="{FF2B5EF4-FFF2-40B4-BE49-F238E27FC236}">
                <a16:creationId xmlns:a16="http://schemas.microsoft.com/office/drawing/2014/main" xmlns="" id="{D11C9832-A021-954E-A34F-2988D1189AE9}"/>
              </a:ext>
            </a:extLst>
          </p:cNvPr>
          <p:cNvSpPr/>
          <p:nvPr userDrawn="1"/>
        </p:nvSpPr>
        <p:spPr>
          <a:xfrm rot="5400000" flipH="1">
            <a:off x="11258144" y="5924144"/>
            <a:ext cx="933856" cy="933856"/>
          </a:xfrm>
          <a:custGeom>
            <a:avLst/>
            <a:gdLst>
              <a:gd name="connsiteX0" fmla="*/ 0 w 862693"/>
              <a:gd name="connsiteY0" fmla="*/ 0 h 862693"/>
              <a:gd name="connsiteX1" fmla="*/ 862693 w 862693"/>
              <a:gd name="connsiteY1" fmla="*/ 0 h 862693"/>
              <a:gd name="connsiteX2" fmla="*/ 0 w 862693"/>
              <a:gd name="connsiteY2" fmla="*/ 862693 h 862693"/>
              <a:gd name="connsiteX3" fmla="*/ 0 w 862693"/>
              <a:gd name="connsiteY3" fmla="*/ 0 h 8626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62693" h="862693">
                <a:moveTo>
                  <a:pt x="0" y="0"/>
                </a:moveTo>
                <a:lnTo>
                  <a:pt x="862693" y="0"/>
                </a:lnTo>
                <a:cubicBezTo>
                  <a:pt x="862693" y="476453"/>
                  <a:pt x="476452" y="862693"/>
                  <a:pt x="0" y="8626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9" name="Csoport 8">
            <a:extLst>
              <a:ext uri="{FF2B5EF4-FFF2-40B4-BE49-F238E27FC236}">
                <a16:creationId xmlns:a16="http://schemas.microsoft.com/office/drawing/2014/main" xmlns="" id="{9861BC34-DFBF-2D4F-B463-FCFBC08391FF}"/>
              </a:ext>
            </a:extLst>
          </p:cNvPr>
          <p:cNvGrpSpPr/>
          <p:nvPr userDrawn="1"/>
        </p:nvGrpSpPr>
        <p:grpSpPr>
          <a:xfrm>
            <a:off x="2587417" y="5590903"/>
            <a:ext cx="1572380" cy="1267097"/>
            <a:chOff x="7413403" y="4976359"/>
            <a:chExt cx="2334986" cy="1881641"/>
          </a:xfrm>
        </p:grpSpPr>
        <p:sp>
          <p:nvSpPr>
            <p:cNvPr id="7" name="Szabadkézi sokszög 6">
              <a:extLst>
                <a:ext uri="{FF2B5EF4-FFF2-40B4-BE49-F238E27FC236}">
                  <a16:creationId xmlns:a16="http://schemas.microsoft.com/office/drawing/2014/main" xmlns="" id="{55C37C19-F268-4A43-A0D4-3B1B38D48952}"/>
                </a:ext>
              </a:extLst>
            </p:cNvPr>
            <p:cNvSpPr/>
            <p:nvPr userDrawn="1"/>
          </p:nvSpPr>
          <p:spPr>
            <a:xfrm rot="5400000" flipH="1" flipV="1">
              <a:off x="8223822" y="5333433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8" name="Szabadkézi sokszög 7">
              <a:extLst>
                <a:ext uri="{FF2B5EF4-FFF2-40B4-BE49-F238E27FC236}">
                  <a16:creationId xmlns:a16="http://schemas.microsoft.com/office/drawing/2014/main" xmlns="" id="{E4F760E5-9D5D-E44F-AEBF-20CA8DE87D11}"/>
                </a:ext>
              </a:extLst>
            </p:cNvPr>
            <p:cNvSpPr/>
            <p:nvPr userDrawn="1"/>
          </p:nvSpPr>
          <p:spPr>
            <a:xfrm rot="16200000" flipV="1">
              <a:off x="7056329" y="5333433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10" name="Dátum helye 3">
            <a:extLst>
              <a:ext uri="{FF2B5EF4-FFF2-40B4-BE49-F238E27FC236}">
                <a16:creationId xmlns:a16="http://schemas.microsoft.com/office/drawing/2014/main" xmlns="" id="{7536C149-3EFE-A94E-902D-57CED00B2C0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81000" y="6356350"/>
            <a:ext cx="1767114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120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6AA8823-C4E1-4C9A-8D38-AFC1B62092A3}" type="datetime1">
              <a:rPr lang="hu-HU" noProof="0" smtClean="0">
                <a:latin typeface="Arial" panose="020B0604020202020204" pitchFamily="34" charset="0"/>
              </a:rPr>
              <a:t>2023.01.16.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1" name="Élőláb helye 4">
            <a:extLst>
              <a:ext uri="{FF2B5EF4-FFF2-40B4-BE49-F238E27FC236}">
                <a16:creationId xmlns:a16="http://schemas.microsoft.com/office/drawing/2014/main" xmlns="" id="{53CA1E78-F17D-F34D-9F81-0DBF44F3789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>
              <a:defRPr sz="1200"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hu-HU" noProof="0"/>
              <a:t>BEMUTATÓ CÍME</a:t>
            </a:r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3" name="Tartalom helye 2">
            <a:extLst>
              <a:ext uri="{FF2B5EF4-FFF2-40B4-BE49-F238E27FC236}">
                <a16:creationId xmlns:a16="http://schemas.microsoft.com/office/drawing/2014/main" xmlns="" id="{94CA559C-3355-DE44-ACF9-BDB6083C4225}"/>
              </a:ext>
            </a:extLst>
          </p:cNvPr>
          <p:cNvSpPr>
            <a:spLocks noGrp="1"/>
          </p:cNvSpPr>
          <p:nvPr>
            <p:ph idx="10"/>
          </p:nvPr>
        </p:nvSpPr>
        <p:spPr>
          <a:xfrm>
            <a:off x="4683787" y="2526318"/>
            <a:ext cx="3173279" cy="2828613"/>
          </a:xfrm>
        </p:spPr>
        <p:txBody>
          <a:bodyPr rtlCol="0">
            <a:noAutofit/>
          </a:bodyPr>
          <a:lstStyle>
            <a:lvl1pPr marL="0" indent="0">
              <a:buNone/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14" name="Tartalom helye 2">
            <a:extLst>
              <a:ext uri="{FF2B5EF4-FFF2-40B4-BE49-F238E27FC236}">
                <a16:creationId xmlns:a16="http://schemas.microsoft.com/office/drawing/2014/main" xmlns="" id="{0B33DABA-7BF5-1147-BA5E-63B92F220E51}"/>
              </a:ext>
            </a:extLst>
          </p:cNvPr>
          <p:cNvSpPr>
            <a:spLocks noGrp="1"/>
          </p:cNvSpPr>
          <p:nvPr>
            <p:ph idx="11"/>
          </p:nvPr>
        </p:nvSpPr>
        <p:spPr>
          <a:xfrm>
            <a:off x="1167493" y="2003804"/>
            <a:ext cx="3173278" cy="522514"/>
          </a:xfrm>
        </p:spPr>
        <p:txBody>
          <a:bodyPr rtlCol="0">
            <a:noAutofit/>
          </a:bodyPr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 sz="1800" b="1"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 sz="1600" b="1"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 sz="1600" b="1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15" name="Tartalom helye 2">
            <a:extLst>
              <a:ext uri="{FF2B5EF4-FFF2-40B4-BE49-F238E27FC236}">
                <a16:creationId xmlns:a16="http://schemas.microsoft.com/office/drawing/2014/main" xmlns="" id="{1B05BEE9-8BC0-EC44-B913-DB6426DF2EA7}"/>
              </a:ext>
            </a:extLst>
          </p:cNvPr>
          <p:cNvSpPr>
            <a:spLocks noGrp="1"/>
          </p:cNvSpPr>
          <p:nvPr>
            <p:ph idx="12"/>
          </p:nvPr>
        </p:nvSpPr>
        <p:spPr>
          <a:xfrm>
            <a:off x="4683788" y="2003804"/>
            <a:ext cx="3173278" cy="522514"/>
          </a:xfrm>
        </p:spPr>
        <p:txBody>
          <a:bodyPr rtlCol="0">
            <a:noAutofit/>
          </a:bodyPr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 sz="1800" b="1"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 sz="1600" b="1"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 sz="1600" b="1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16" name="Tartalom helye 2">
            <a:extLst>
              <a:ext uri="{FF2B5EF4-FFF2-40B4-BE49-F238E27FC236}">
                <a16:creationId xmlns:a16="http://schemas.microsoft.com/office/drawing/2014/main" xmlns="" id="{43D62993-A055-DF4F-9286-4FFE3A5C7FD7}"/>
              </a:ext>
            </a:extLst>
          </p:cNvPr>
          <p:cNvSpPr>
            <a:spLocks noGrp="1"/>
          </p:cNvSpPr>
          <p:nvPr>
            <p:ph idx="13"/>
          </p:nvPr>
        </p:nvSpPr>
        <p:spPr>
          <a:xfrm>
            <a:off x="8200082" y="2526318"/>
            <a:ext cx="3173279" cy="2828613"/>
          </a:xfrm>
        </p:spPr>
        <p:txBody>
          <a:bodyPr rtlCol="0">
            <a:noAutofit/>
          </a:bodyPr>
          <a:lstStyle>
            <a:lvl1pPr marL="0" indent="0">
              <a:buNone/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17" name="Tartalom helye 2">
            <a:extLst>
              <a:ext uri="{FF2B5EF4-FFF2-40B4-BE49-F238E27FC236}">
                <a16:creationId xmlns:a16="http://schemas.microsoft.com/office/drawing/2014/main" xmlns="" id="{A896DA2E-4448-254C-86D1-9E16E63CC6A0}"/>
              </a:ext>
            </a:extLst>
          </p:cNvPr>
          <p:cNvSpPr>
            <a:spLocks noGrp="1"/>
          </p:cNvSpPr>
          <p:nvPr>
            <p:ph idx="14"/>
          </p:nvPr>
        </p:nvSpPr>
        <p:spPr>
          <a:xfrm>
            <a:off x="8200083" y="2003804"/>
            <a:ext cx="3173278" cy="522514"/>
          </a:xfrm>
        </p:spPr>
        <p:txBody>
          <a:bodyPr rtlCol="0">
            <a:noAutofit/>
          </a:bodyPr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 sz="1800" b="1"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 sz="1600" b="1"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 sz="1600" b="1"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12" name="Dia számának helye 5">
            <a:extLst>
              <a:ext uri="{FF2B5EF4-FFF2-40B4-BE49-F238E27FC236}">
                <a16:creationId xmlns:a16="http://schemas.microsoft.com/office/drawing/2014/main" xmlns="" id="{1FE54918-A625-F64F-A42E-A427E9B2D48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153276" y="6356350"/>
            <a:ext cx="1657723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>
              <a:defRPr sz="120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94A09A9-5501-47C1-A89A-A340965A2BE2}" type="slidenum">
              <a:rPr lang="hu-HU" noProof="0" smtClean="0"/>
              <a:pPr/>
              <a:t>‹#›</a:t>
            </a:fld>
            <a:endParaRPr lang="hu-HU" noProof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5697644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Befejező 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494248F2-5264-4601-AA0B-6C092F77F2D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67494" y="1122363"/>
            <a:ext cx="6220278" cy="2387600"/>
          </a:xfrm>
        </p:spPr>
        <p:txBody>
          <a:bodyPr rtlCol="0" anchor="b">
            <a:noAutofit/>
          </a:bodyPr>
          <a:lstStyle>
            <a:lvl1pPr algn="l">
              <a:defRPr sz="6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xmlns="" id="{DCFB69D3-5632-4285-A209-9DCA67DA668C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167493" y="3602038"/>
            <a:ext cx="6220277" cy="2247219"/>
          </a:xfrm>
        </p:spPr>
        <p:txBody>
          <a:bodyPr rtlCol="0">
            <a:noAutofit/>
          </a:bodyPr>
          <a:lstStyle>
            <a:lvl1pPr marL="0" indent="0" algn="l">
              <a:buNone/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 rtl="0"/>
            <a:r>
              <a:rPr lang="hu-HU" noProof="0"/>
              <a:t>Alcím mintájának szerkesztése</a:t>
            </a:r>
          </a:p>
        </p:txBody>
      </p:sp>
      <p:sp>
        <p:nvSpPr>
          <p:cNvPr id="4" name="Téglalap 3">
            <a:extLst>
              <a:ext uri="{FF2B5EF4-FFF2-40B4-BE49-F238E27FC236}">
                <a16:creationId xmlns:a16="http://schemas.microsoft.com/office/drawing/2014/main" xmlns="" id="{9AC79249-FDC0-364D-A734-AE1DE1605D28}"/>
              </a:ext>
            </a:extLst>
          </p:cNvPr>
          <p:cNvSpPr/>
          <p:nvPr userDrawn="1"/>
        </p:nvSpPr>
        <p:spPr>
          <a:xfrm>
            <a:off x="8264426" y="0"/>
            <a:ext cx="3927574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6" name="Csoport 5">
            <a:extLst>
              <a:ext uri="{FF2B5EF4-FFF2-40B4-BE49-F238E27FC236}">
                <a16:creationId xmlns:a16="http://schemas.microsoft.com/office/drawing/2014/main" xmlns="" id="{F15FBB50-09C8-B64E-AE57-67C5E70810CB}"/>
              </a:ext>
            </a:extLst>
          </p:cNvPr>
          <p:cNvGrpSpPr/>
          <p:nvPr userDrawn="1"/>
        </p:nvGrpSpPr>
        <p:grpSpPr>
          <a:xfrm>
            <a:off x="8264427" y="3685939"/>
            <a:ext cx="3927573" cy="3178856"/>
            <a:chOff x="9857014" y="13834"/>
            <a:chExt cx="2334986" cy="1881641"/>
          </a:xfrm>
        </p:grpSpPr>
        <p:sp>
          <p:nvSpPr>
            <p:cNvPr id="15" name="Szabadkézi sokszög 14">
              <a:extLst>
                <a:ext uri="{FF2B5EF4-FFF2-40B4-BE49-F238E27FC236}">
                  <a16:creationId xmlns:a16="http://schemas.microsoft.com/office/drawing/2014/main" xmlns="" id="{EFBF1E52-11FA-DC48-B7AD-75734232FFE8}"/>
                </a:ext>
              </a:extLst>
            </p:cNvPr>
            <p:cNvSpPr/>
            <p:nvPr userDrawn="1"/>
          </p:nvSpPr>
          <p:spPr>
            <a:xfrm rot="5400000" flipH="1" flipV="1">
              <a:off x="10667433" y="370908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6" name="Szabadkézi sokszög 15">
              <a:extLst>
                <a:ext uri="{FF2B5EF4-FFF2-40B4-BE49-F238E27FC236}">
                  <a16:creationId xmlns:a16="http://schemas.microsoft.com/office/drawing/2014/main" xmlns="" id="{4850B620-49F5-3748-84AF-682555D52792}"/>
                </a:ext>
              </a:extLst>
            </p:cNvPr>
            <p:cNvSpPr/>
            <p:nvPr userDrawn="1"/>
          </p:nvSpPr>
          <p:spPr>
            <a:xfrm rot="16200000" flipV="1">
              <a:off x="9499940" y="370908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22" name="Szabadkézi sokszög 21">
            <a:extLst>
              <a:ext uri="{FF2B5EF4-FFF2-40B4-BE49-F238E27FC236}">
                <a16:creationId xmlns:a16="http://schemas.microsoft.com/office/drawing/2014/main" xmlns="" id="{BC68F289-2744-2F48-893A-3F17911625C8}"/>
              </a:ext>
            </a:extLst>
          </p:cNvPr>
          <p:cNvSpPr/>
          <p:nvPr userDrawn="1"/>
        </p:nvSpPr>
        <p:spPr>
          <a:xfrm>
            <a:off x="0" y="-1"/>
            <a:ext cx="1167493" cy="1167493"/>
          </a:xfrm>
          <a:custGeom>
            <a:avLst/>
            <a:gdLst>
              <a:gd name="connsiteX0" fmla="*/ 0 w 862693"/>
              <a:gd name="connsiteY0" fmla="*/ 0 h 862693"/>
              <a:gd name="connsiteX1" fmla="*/ 862693 w 862693"/>
              <a:gd name="connsiteY1" fmla="*/ 0 h 862693"/>
              <a:gd name="connsiteX2" fmla="*/ 0 w 862693"/>
              <a:gd name="connsiteY2" fmla="*/ 862693 h 862693"/>
              <a:gd name="connsiteX3" fmla="*/ 0 w 862693"/>
              <a:gd name="connsiteY3" fmla="*/ 0 h 8626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62693" h="862693">
                <a:moveTo>
                  <a:pt x="0" y="0"/>
                </a:moveTo>
                <a:lnTo>
                  <a:pt x="862693" y="0"/>
                </a:lnTo>
                <a:cubicBezTo>
                  <a:pt x="862693" y="476453"/>
                  <a:pt x="476452" y="862693"/>
                  <a:pt x="0" y="8626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7" name="Szabadkézi sokszög 16">
            <a:extLst>
              <a:ext uri="{FF2B5EF4-FFF2-40B4-BE49-F238E27FC236}">
                <a16:creationId xmlns:a16="http://schemas.microsoft.com/office/drawing/2014/main" xmlns="" id="{39563C76-BC00-DE47-88F5-C24D3CE3325A}"/>
              </a:ext>
            </a:extLst>
          </p:cNvPr>
          <p:cNvSpPr/>
          <p:nvPr userDrawn="1"/>
        </p:nvSpPr>
        <p:spPr>
          <a:xfrm>
            <a:off x="10228214" y="-1"/>
            <a:ext cx="1963787" cy="3178856"/>
          </a:xfrm>
          <a:custGeom>
            <a:avLst/>
            <a:gdLst>
              <a:gd name="connsiteX0" fmla="*/ 0 w 1963787"/>
              <a:gd name="connsiteY0" fmla="*/ 0 h 3178856"/>
              <a:gd name="connsiteX1" fmla="*/ 1963787 w 1963787"/>
              <a:gd name="connsiteY1" fmla="*/ 0 h 3178856"/>
              <a:gd name="connsiteX2" fmla="*/ 1963787 w 1963787"/>
              <a:gd name="connsiteY2" fmla="*/ 1967129 h 3178856"/>
              <a:gd name="connsiteX3" fmla="*/ 1963787 w 1963787"/>
              <a:gd name="connsiteY3" fmla="*/ 2349671 h 3178856"/>
              <a:gd name="connsiteX4" fmla="*/ 1963787 w 1963787"/>
              <a:gd name="connsiteY4" fmla="*/ 3178856 h 3178856"/>
              <a:gd name="connsiteX5" fmla="*/ 1963753 w 1963787"/>
              <a:gd name="connsiteY5" fmla="*/ 3178856 h 3178856"/>
              <a:gd name="connsiteX6" fmla="*/ 1763002 w 1963787"/>
              <a:gd name="connsiteY6" fmla="*/ 3168629 h 3178856"/>
              <a:gd name="connsiteX7" fmla="*/ 0 w 1963787"/>
              <a:gd name="connsiteY7" fmla="*/ 1197921 h 3178856"/>
              <a:gd name="connsiteX8" fmla="*/ 0 w 1963787"/>
              <a:gd name="connsiteY8" fmla="*/ 1039961 h 3178856"/>
              <a:gd name="connsiteX9" fmla="*/ 0 w 1963787"/>
              <a:gd name="connsiteY9" fmla="*/ 0 h 31788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963787" h="3178856">
                <a:moveTo>
                  <a:pt x="0" y="0"/>
                </a:moveTo>
                <a:lnTo>
                  <a:pt x="1963787" y="0"/>
                </a:lnTo>
                <a:lnTo>
                  <a:pt x="1963787" y="1967129"/>
                </a:lnTo>
                <a:lnTo>
                  <a:pt x="1963787" y="2349671"/>
                </a:lnTo>
                <a:lnTo>
                  <a:pt x="1963787" y="3178856"/>
                </a:lnTo>
                <a:lnTo>
                  <a:pt x="1963753" y="3178856"/>
                </a:lnTo>
                <a:lnTo>
                  <a:pt x="1763002" y="3168629"/>
                </a:lnTo>
                <a:cubicBezTo>
                  <a:pt x="772749" y="3067186"/>
                  <a:pt x="0" y="2223585"/>
                  <a:pt x="0" y="1197921"/>
                </a:cubicBezTo>
                <a:lnTo>
                  <a:pt x="0" y="1039961"/>
                </a:lnTo>
                <a:lnTo>
                  <a:pt x="0" y="0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447069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3CD97974-B93C-4C96-B3F6-F69E3D6DE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67492" y="381000"/>
            <a:ext cx="9779183" cy="1325563"/>
          </a:xfrm>
        </p:spPr>
        <p:txBody>
          <a:bodyPr rtlCol="0" anchor="b">
            <a:noAutofit/>
          </a:bodyPr>
          <a:lstStyle>
            <a:lvl1pPr>
              <a:defRPr sz="48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xmlns="" id="{8A6FC6F2-80B4-49A7-9448-33FE2DF0E9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67493" y="2017467"/>
            <a:ext cx="9779182" cy="3366815"/>
          </a:xfrm>
        </p:spPr>
        <p:txBody>
          <a:bodyPr rtlCol="0">
            <a:noAutofit/>
          </a:bodyPr>
          <a:lstStyle>
            <a:lvl1pPr marL="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4" name="Szabadkézi sokszög 3">
            <a:extLst>
              <a:ext uri="{FF2B5EF4-FFF2-40B4-BE49-F238E27FC236}">
                <a16:creationId xmlns:a16="http://schemas.microsoft.com/office/drawing/2014/main" xmlns="" id="{6A7F6A3F-E1DD-A246-9A6D-5F9B18BA2588}"/>
              </a:ext>
            </a:extLst>
          </p:cNvPr>
          <p:cNvSpPr/>
          <p:nvPr userDrawn="1"/>
        </p:nvSpPr>
        <p:spPr>
          <a:xfrm flipH="1">
            <a:off x="8580896" y="1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0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lnTo>
                  <a:pt x="1167493" y="0"/>
                </a:lnTo>
                <a:cubicBezTo>
                  <a:pt x="522704" y="0"/>
                  <a:pt x="0" y="522704"/>
                  <a:pt x="0" y="11674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Szabadkézi sokszög 4">
            <a:extLst>
              <a:ext uri="{FF2B5EF4-FFF2-40B4-BE49-F238E27FC236}">
                <a16:creationId xmlns:a16="http://schemas.microsoft.com/office/drawing/2014/main" xmlns="" id="{055FD0FC-C8FF-6741-A364-A29CDC6F9495}"/>
              </a:ext>
            </a:extLst>
          </p:cNvPr>
          <p:cNvSpPr/>
          <p:nvPr userDrawn="1"/>
        </p:nvSpPr>
        <p:spPr>
          <a:xfrm flipH="1">
            <a:off x="8580896" y="3246896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1167493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cubicBezTo>
                  <a:pt x="0" y="644789"/>
                  <a:pt x="522704" y="1167493"/>
                  <a:pt x="1167493" y="1167493"/>
                </a:cubicBezTo>
                <a:lnTo>
                  <a:pt x="0" y="1167493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Szabadkézi sokszög 5">
            <a:extLst>
              <a:ext uri="{FF2B5EF4-FFF2-40B4-BE49-F238E27FC236}">
                <a16:creationId xmlns:a16="http://schemas.microsoft.com/office/drawing/2014/main" xmlns="" id="{D11C9832-A021-954E-A34F-2988D1189AE9}"/>
              </a:ext>
            </a:extLst>
          </p:cNvPr>
          <p:cNvSpPr/>
          <p:nvPr userDrawn="1"/>
        </p:nvSpPr>
        <p:spPr>
          <a:xfrm>
            <a:off x="1" y="0"/>
            <a:ext cx="933856" cy="933856"/>
          </a:xfrm>
          <a:custGeom>
            <a:avLst/>
            <a:gdLst>
              <a:gd name="connsiteX0" fmla="*/ 0 w 862693"/>
              <a:gd name="connsiteY0" fmla="*/ 0 h 862693"/>
              <a:gd name="connsiteX1" fmla="*/ 862693 w 862693"/>
              <a:gd name="connsiteY1" fmla="*/ 0 h 862693"/>
              <a:gd name="connsiteX2" fmla="*/ 0 w 862693"/>
              <a:gd name="connsiteY2" fmla="*/ 862693 h 862693"/>
              <a:gd name="connsiteX3" fmla="*/ 0 w 862693"/>
              <a:gd name="connsiteY3" fmla="*/ 0 h 8626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62693" h="862693">
                <a:moveTo>
                  <a:pt x="0" y="0"/>
                </a:moveTo>
                <a:lnTo>
                  <a:pt x="862693" y="0"/>
                </a:lnTo>
                <a:cubicBezTo>
                  <a:pt x="862693" y="476453"/>
                  <a:pt x="476452" y="862693"/>
                  <a:pt x="0" y="8626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9" name="Csoport 8">
            <a:extLst>
              <a:ext uri="{FF2B5EF4-FFF2-40B4-BE49-F238E27FC236}">
                <a16:creationId xmlns:a16="http://schemas.microsoft.com/office/drawing/2014/main" xmlns="" id="{9861BC34-DFBF-2D4F-B463-FCFBC08391FF}"/>
              </a:ext>
            </a:extLst>
          </p:cNvPr>
          <p:cNvGrpSpPr/>
          <p:nvPr userDrawn="1"/>
        </p:nvGrpSpPr>
        <p:grpSpPr>
          <a:xfrm>
            <a:off x="8082092" y="5590903"/>
            <a:ext cx="1572380" cy="1267097"/>
            <a:chOff x="7413403" y="4976359"/>
            <a:chExt cx="2334986" cy="1881641"/>
          </a:xfrm>
        </p:grpSpPr>
        <p:sp>
          <p:nvSpPr>
            <p:cNvPr id="7" name="Szabadkézi sokszög 6">
              <a:extLst>
                <a:ext uri="{FF2B5EF4-FFF2-40B4-BE49-F238E27FC236}">
                  <a16:creationId xmlns:a16="http://schemas.microsoft.com/office/drawing/2014/main" xmlns="" id="{55C37C19-F268-4A43-A0D4-3B1B38D48952}"/>
                </a:ext>
              </a:extLst>
            </p:cNvPr>
            <p:cNvSpPr/>
            <p:nvPr userDrawn="1"/>
          </p:nvSpPr>
          <p:spPr>
            <a:xfrm rot="5400000" flipH="1" flipV="1">
              <a:off x="8223822" y="5333433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8" name="Szabadkézi sokszög 7">
              <a:extLst>
                <a:ext uri="{FF2B5EF4-FFF2-40B4-BE49-F238E27FC236}">
                  <a16:creationId xmlns:a16="http://schemas.microsoft.com/office/drawing/2014/main" xmlns="" id="{E4F760E5-9D5D-E44F-AEBF-20CA8DE87D11}"/>
                </a:ext>
              </a:extLst>
            </p:cNvPr>
            <p:cNvSpPr/>
            <p:nvPr userDrawn="1"/>
          </p:nvSpPr>
          <p:spPr>
            <a:xfrm rot="16200000" flipV="1">
              <a:off x="7056329" y="5333433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10" name="Dátum helye 3">
            <a:extLst>
              <a:ext uri="{FF2B5EF4-FFF2-40B4-BE49-F238E27FC236}">
                <a16:creationId xmlns:a16="http://schemas.microsoft.com/office/drawing/2014/main" xmlns="" id="{7536C149-3EFE-A94E-902D-57CED00B2C0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810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1200"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4270A4C6-73CB-4806-8F49-8E667D362357}" type="datetime1">
              <a:rPr lang="hu-HU" noProof="0" smtClean="0">
                <a:latin typeface="Arial" panose="020B0604020202020204" pitchFamily="34" charset="0"/>
              </a:rPr>
              <a:t>2023.01.16.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1" name="Élőláb helye 4">
            <a:extLst>
              <a:ext uri="{FF2B5EF4-FFF2-40B4-BE49-F238E27FC236}">
                <a16:creationId xmlns:a16="http://schemas.microsoft.com/office/drawing/2014/main" xmlns="" id="{53CA1E78-F17D-F34D-9F81-0DBF44F3789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>
              <a:defRPr sz="1200"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hu-HU" noProof="0"/>
              <a:t>BEMUTATÓ CÍME</a:t>
            </a:r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2" name="Dia számának helye 5">
            <a:extLst>
              <a:ext uri="{FF2B5EF4-FFF2-40B4-BE49-F238E27FC236}">
                <a16:creationId xmlns:a16="http://schemas.microsoft.com/office/drawing/2014/main" xmlns="" id="{1FE54918-A625-F64F-A42E-A427E9B2D48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153276" y="6356350"/>
            <a:ext cx="1657723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>
              <a:defRPr sz="120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94A09A9-5501-47C1-A89A-A340965A2BE2}" type="slidenum">
              <a:rPr lang="hu-HU" noProof="0" smtClean="0"/>
              <a:pPr/>
              <a:t>‹#›</a:t>
            </a:fld>
            <a:endParaRPr lang="hu-HU" noProof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822712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zakaszfejléc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églalap 6">
            <a:extLst>
              <a:ext uri="{FF2B5EF4-FFF2-40B4-BE49-F238E27FC236}">
                <a16:creationId xmlns:a16="http://schemas.microsoft.com/office/drawing/2014/main" xmlns="" id="{2A62587F-7496-384A-AF40-18FC8CF0709D}"/>
              </a:ext>
            </a:extLst>
          </p:cNvPr>
          <p:cNvSpPr/>
          <p:nvPr userDrawn="1"/>
        </p:nvSpPr>
        <p:spPr>
          <a:xfrm>
            <a:off x="0" y="2286002"/>
            <a:ext cx="12208822" cy="4572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" name="Szabadkézi sokszög 11">
            <a:extLst>
              <a:ext uri="{FF2B5EF4-FFF2-40B4-BE49-F238E27FC236}">
                <a16:creationId xmlns:a16="http://schemas.microsoft.com/office/drawing/2014/main" xmlns="" id="{84DB028B-A475-224B-B675-A15A56CAD0BF}"/>
              </a:ext>
            </a:extLst>
          </p:cNvPr>
          <p:cNvSpPr/>
          <p:nvPr userDrawn="1"/>
        </p:nvSpPr>
        <p:spPr>
          <a:xfrm flipH="1">
            <a:off x="8597718" y="3246896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1167493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cubicBezTo>
                  <a:pt x="0" y="644789"/>
                  <a:pt x="522704" y="1167493"/>
                  <a:pt x="1167493" y="1167493"/>
                </a:cubicBezTo>
                <a:lnTo>
                  <a:pt x="0" y="1167493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4" name="Szabadkézi sokszög 13">
            <a:extLst>
              <a:ext uri="{FF2B5EF4-FFF2-40B4-BE49-F238E27FC236}">
                <a16:creationId xmlns:a16="http://schemas.microsoft.com/office/drawing/2014/main" xmlns="" id="{61C34955-105B-4D4D-B51D-754C5D38A85D}"/>
              </a:ext>
            </a:extLst>
          </p:cNvPr>
          <p:cNvSpPr/>
          <p:nvPr userDrawn="1"/>
        </p:nvSpPr>
        <p:spPr>
          <a:xfrm>
            <a:off x="1" y="0"/>
            <a:ext cx="933856" cy="933856"/>
          </a:xfrm>
          <a:custGeom>
            <a:avLst/>
            <a:gdLst>
              <a:gd name="connsiteX0" fmla="*/ 0 w 862693"/>
              <a:gd name="connsiteY0" fmla="*/ 0 h 862693"/>
              <a:gd name="connsiteX1" fmla="*/ 862693 w 862693"/>
              <a:gd name="connsiteY1" fmla="*/ 0 h 862693"/>
              <a:gd name="connsiteX2" fmla="*/ 0 w 862693"/>
              <a:gd name="connsiteY2" fmla="*/ 862693 h 862693"/>
              <a:gd name="connsiteX3" fmla="*/ 0 w 862693"/>
              <a:gd name="connsiteY3" fmla="*/ 0 h 8626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62693" h="862693">
                <a:moveTo>
                  <a:pt x="0" y="0"/>
                </a:moveTo>
                <a:lnTo>
                  <a:pt x="862693" y="0"/>
                </a:lnTo>
                <a:cubicBezTo>
                  <a:pt x="862693" y="476453"/>
                  <a:pt x="476452" y="862693"/>
                  <a:pt x="0" y="8626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5" name="Szabadkézi sokszög 14">
            <a:extLst>
              <a:ext uri="{FF2B5EF4-FFF2-40B4-BE49-F238E27FC236}">
                <a16:creationId xmlns:a16="http://schemas.microsoft.com/office/drawing/2014/main" xmlns="" id="{2734DEB1-EC02-2E42-9292-4ADD115060A5}"/>
              </a:ext>
            </a:extLst>
          </p:cNvPr>
          <p:cNvSpPr/>
          <p:nvPr userDrawn="1"/>
        </p:nvSpPr>
        <p:spPr>
          <a:xfrm rot="5400000" flipH="1" flipV="1">
            <a:off x="10344100" y="438098"/>
            <a:ext cx="2285999" cy="1409801"/>
          </a:xfrm>
          <a:custGeom>
            <a:avLst/>
            <a:gdLst>
              <a:gd name="connsiteX0" fmla="*/ 1881641 w 1881641"/>
              <a:gd name="connsiteY0" fmla="*/ 1167473 h 1167493"/>
              <a:gd name="connsiteX1" fmla="*/ 1881641 w 1881641"/>
              <a:gd name="connsiteY1" fmla="*/ 1167493 h 1167493"/>
              <a:gd name="connsiteX2" fmla="*/ 1167493 w 1881641"/>
              <a:gd name="connsiteY2" fmla="*/ 1167493 h 1167493"/>
              <a:gd name="connsiteX3" fmla="*/ 0 w 1881641"/>
              <a:gd name="connsiteY3" fmla="*/ 0 h 1167493"/>
              <a:gd name="connsiteX4" fmla="*/ 714149 w 1881641"/>
              <a:gd name="connsiteY4" fmla="*/ 0 h 1167493"/>
              <a:gd name="connsiteX5" fmla="*/ 1875614 w 1881641"/>
              <a:gd name="connsiteY5" fmla="*/ 1048124 h 1167493"/>
              <a:gd name="connsiteX6" fmla="*/ 1881641 w 1881641"/>
              <a:gd name="connsiteY6" fmla="*/ 1167473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881641" h="1167493">
                <a:moveTo>
                  <a:pt x="1881641" y="1167473"/>
                </a:moveTo>
                <a:lnTo>
                  <a:pt x="1881641" y="1167493"/>
                </a:lnTo>
                <a:lnTo>
                  <a:pt x="1167493" y="1167493"/>
                </a:lnTo>
                <a:cubicBezTo>
                  <a:pt x="522704" y="1167493"/>
                  <a:pt x="0" y="644789"/>
                  <a:pt x="0" y="0"/>
                </a:cubicBezTo>
                <a:lnTo>
                  <a:pt x="714149" y="0"/>
                </a:lnTo>
                <a:cubicBezTo>
                  <a:pt x="1318639" y="0"/>
                  <a:pt x="1815827" y="459408"/>
                  <a:pt x="1875614" y="1048124"/>
                </a:cubicBezTo>
                <a:lnTo>
                  <a:pt x="1881641" y="1167473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" name="Cím 1">
            <a:extLst>
              <a:ext uri="{FF2B5EF4-FFF2-40B4-BE49-F238E27FC236}">
                <a16:creationId xmlns:a16="http://schemas.microsoft.com/office/drawing/2014/main" xmlns="" id="{5E932F0D-7FC3-634B-932C-3625C16C8D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67492" y="381000"/>
            <a:ext cx="9779183" cy="1325563"/>
          </a:xfrm>
        </p:spPr>
        <p:txBody>
          <a:bodyPr rtlCol="0" anchor="b">
            <a:noAutofit/>
          </a:bodyPr>
          <a:lstStyle>
            <a:lvl1pPr>
              <a:defRPr sz="48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xmlns="" id="{2E65DE34-CDB7-41F7-A95A-592B99558C6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167492" y="2653167"/>
            <a:ext cx="9779183" cy="3436483"/>
          </a:xfrm>
        </p:spPr>
        <p:txBody>
          <a:bodyPr rtlCol="0">
            <a:noAutofit/>
          </a:bodyPr>
          <a:lstStyle>
            <a:lvl1pPr marL="0" indent="0">
              <a:lnSpc>
                <a:spcPct val="150000"/>
              </a:lnSpc>
              <a:buNone/>
              <a:defRPr sz="240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hu-HU" noProof="0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xmlns="" id="{8E95D4F5-F69B-42F6-8A9D-330F696E14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>
            <a:noAutofit/>
          </a:bodyPr>
          <a:lstStyle>
            <a:lvl1pPr>
              <a:defRPr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BF5EE88A-A1AB-479F-8DA2-05319E9AB8C0}" type="datetime1">
              <a:rPr lang="hu-HU" noProof="0" smtClean="0">
                <a:latin typeface="Arial" panose="020B0604020202020204" pitchFamily="34" charset="0"/>
              </a:rPr>
              <a:t>2023.01.16.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xmlns="" id="{FA79A23A-2238-4904-8692-9F2DAE8B8F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>
            <a:noAutofit/>
          </a:bodyPr>
          <a:lstStyle>
            <a:lvl1pPr>
              <a:defRPr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hu-HU" noProof="0"/>
              <a:t>BEMUTATÓ CÍME</a:t>
            </a:r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xmlns="" id="{DB69FC35-DDC8-45FB-8ACB-21C15F57C1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206318" y="6356350"/>
            <a:ext cx="1604682" cy="365125"/>
          </a:xfrm>
        </p:spPr>
        <p:txBody>
          <a:bodyPr rtlCol="0">
            <a:noAutofit/>
          </a:bodyPr>
          <a:lstStyle>
            <a:lvl1pPr>
              <a:defRPr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94A09A9-5501-47C1-A89A-A340965A2BE2}" type="slidenum">
              <a:rPr lang="hu-HU" noProof="0" smtClean="0"/>
              <a:pPr/>
              <a:t>‹#›</a:t>
            </a:fld>
            <a:endParaRPr lang="hu-HU" noProof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02635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zakasz cí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zabadkézi sokszög 22">
            <a:extLst>
              <a:ext uri="{FF2B5EF4-FFF2-40B4-BE49-F238E27FC236}">
                <a16:creationId xmlns:a16="http://schemas.microsoft.com/office/drawing/2014/main" xmlns="" id="{067EACEC-C2DD-EA42-8504-176673AD1F20}"/>
              </a:ext>
            </a:extLst>
          </p:cNvPr>
          <p:cNvSpPr/>
          <p:nvPr userDrawn="1"/>
        </p:nvSpPr>
        <p:spPr>
          <a:xfrm>
            <a:off x="0" y="0"/>
            <a:ext cx="8025490" cy="6858000"/>
          </a:xfrm>
          <a:custGeom>
            <a:avLst/>
            <a:gdLst>
              <a:gd name="connsiteX0" fmla="*/ 0 w 8025490"/>
              <a:gd name="connsiteY0" fmla="*/ 0 h 6858000"/>
              <a:gd name="connsiteX1" fmla="*/ 4596490 w 8025490"/>
              <a:gd name="connsiteY1" fmla="*/ 0 h 6858000"/>
              <a:gd name="connsiteX2" fmla="*/ 8025490 w 8025490"/>
              <a:gd name="connsiteY2" fmla="*/ 3429000 h 6858000"/>
              <a:gd name="connsiteX3" fmla="*/ 4596490 w 8025490"/>
              <a:gd name="connsiteY3" fmla="*/ 6858000 h 6858000"/>
              <a:gd name="connsiteX4" fmla="*/ 0 w 8025490"/>
              <a:gd name="connsiteY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025490" h="6858000">
                <a:moveTo>
                  <a:pt x="0" y="0"/>
                </a:moveTo>
                <a:lnTo>
                  <a:pt x="4596490" y="0"/>
                </a:lnTo>
                <a:cubicBezTo>
                  <a:pt x="6490274" y="0"/>
                  <a:pt x="8025490" y="1535216"/>
                  <a:pt x="8025490" y="3429000"/>
                </a:cubicBezTo>
                <a:cubicBezTo>
                  <a:pt x="8025490" y="5322784"/>
                  <a:pt x="6490274" y="6858000"/>
                  <a:pt x="4596490" y="6858000"/>
                </a:cubicBezTo>
                <a:lnTo>
                  <a:pt x="0" y="6858000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Cím 1">
            <a:extLst>
              <a:ext uri="{FF2B5EF4-FFF2-40B4-BE49-F238E27FC236}">
                <a16:creationId xmlns:a16="http://schemas.microsoft.com/office/drawing/2014/main" xmlns="" id="{494248F2-5264-4601-AA0B-6C092F77F2D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67494" y="1059400"/>
            <a:ext cx="6245912" cy="2387600"/>
          </a:xfrm>
        </p:spPr>
        <p:txBody>
          <a:bodyPr rtlCol="0" anchor="b">
            <a:noAutofit/>
          </a:bodyPr>
          <a:lstStyle>
            <a:lvl1pPr algn="l">
              <a:defRPr sz="6000" b="1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xmlns="" id="{DCFB69D3-5632-4285-A209-9DCA67DA668C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1167494" y="3539075"/>
            <a:ext cx="6245912" cy="1406101"/>
          </a:xfrm>
        </p:spPr>
        <p:txBody>
          <a:bodyPr rtlCol="0">
            <a:noAutofit/>
          </a:bodyPr>
          <a:lstStyle>
            <a:lvl1pPr marL="0" indent="0" algn="l">
              <a:buNone/>
              <a:defRPr sz="320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 rtl="0"/>
            <a:r>
              <a:rPr lang="hu-HU" noProof="0"/>
              <a:t>Alcím mintájának szerkesztése</a:t>
            </a:r>
          </a:p>
        </p:txBody>
      </p:sp>
      <p:grpSp>
        <p:nvGrpSpPr>
          <p:cNvPr id="6" name="Csoport 5">
            <a:extLst>
              <a:ext uri="{FF2B5EF4-FFF2-40B4-BE49-F238E27FC236}">
                <a16:creationId xmlns:a16="http://schemas.microsoft.com/office/drawing/2014/main" xmlns="" id="{89843C7E-5704-7A46-8974-F3BFA42E7310}"/>
              </a:ext>
            </a:extLst>
          </p:cNvPr>
          <p:cNvGrpSpPr/>
          <p:nvPr userDrawn="1"/>
        </p:nvGrpSpPr>
        <p:grpSpPr>
          <a:xfrm rot="16200000">
            <a:off x="8286528" y="2207195"/>
            <a:ext cx="3032351" cy="2443610"/>
            <a:chOff x="9857014" y="13834"/>
            <a:chExt cx="2334986" cy="1881641"/>
          </a:xfrm>
        </p:grpSpPr>
        <p:sp>
          <p:nvSpPr>
            <p:cNvPr id="15" name="Szabadkézi sokszög 14">
              <a:extLst>
                <a:ext uri="{FF2B5EF4-FFF2-40B4-BE49-F238E27FC236}">
                  <a16:creationId xmlns:a16="http://schemas.microsoft.com/office/drawing/2014/main" xmlns="" id="{EFBF1E52-11FA-DC48-B7AD-75734232FFE8}"/>
                </a:ext>
              </a:extLst>
            </p:cNvPr>
            <p:cNvSpPr/>
            <p:nvPr userDrawn="1"/>
          </p:nvSpPr>
          <p:spPr>
            <a:xfrm rot="5400000" flipH="1" flipV="1">
              <a:off x="10667433" y="370908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6" name="Szabadkézi sokszög 15">
              <a:extLst>
                <a:ext uri="{FF2B5EF4-FFF2-40B4-BE49-F238E27FC236}">
                  <a16:creationId xmlns:a16="http://schemas.microsoft.com/office/drawing/2014/main" xmlns="" id="{4850B620-49F5-3748-84AF-682555D52792}"/>
                </a:ext>
              </a:extLst>
            </p:cNvPr>
            <p:cNvSpPr/>
            <p:nvPr userDrawn="1"/>
          </p:nvSpPr>
          <p:spPr>
            <a:xfrm rot="16200000" flipV="1">
              <a:off x="9499940" y="370908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17" name="Szabadkézi sokszög 16">
            <a:extLst>
              <a:ext uri="{FF2B5EF4-FFF2-40B4-BE49-F238E27FC236}">
                <a16:creationId xmlns:a16="http://schemas.microsoft.com/office/drawing/2014/main" xmlns="" id="{0B179973-08D2-EF40-B516-35E75E906394}"/>
              </a:ext>
            </a:extLst>
          </p:cNvPr>
          <p:cNvSpPr/>
          <p:nvPr userDrawn="1"/>
        </p:nvSpPr>
        <p:spPr>
          <a:xfrm flipH="1">
            <a:off x="8580896" y="1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0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lnTo>
                  <a:pt x="1167493" y="0"/>
                </a:lnTo>
                <a:cubicBezTo>
                  <a:pt x="522704" y="0"/>
                  <a:pt x="0" y="522704"/>
                  <a:pt x="0" y="11674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8" name="Szabadkézi sokszög 17">
            <a:extLst>
              <a:ext uri="{FF2B5EF4-FFF2-40B4-BE49-F238E27FC236}">
                <a16:creationId xmlns:a16="http://schemas.microsoft.com/office/drawing/2014/main" xmlns="" id="{6C811FF3-E48A-194D-8022-65F8C3A17449}"/>
              </a:ext>
            </a:extLst>
          </p:cNvPr>
          <p:cNvSpPr/>
          <p:nvPr userDrawn="1"/>
        </p:nvSpPr>
        <p:spPr>
          <a:xfrm flipH="1">
            <a:off x="8580896" y="3246896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1167493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cubicBezTo>
                  <a:pt x="0" y="644789"/>
                  <a:pt x="522704" y="1167493"/>
                  <a:pt x="1167493" y="1167493"/>
                </a:cubicBezTo>
                <a:lnTo>
                  <a:pt x="0" y="1167493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865294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Grafik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3CD97974-B93C-4C96-B3F6-F69E3D6DE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67492" y="381000"/>
            <a:ext cx="9779183" cy="1325563"/>
          </a:xfrm>
        </p:spPr>
        <p:txBody>
          <a:bodyPr rtlCol="0" anchor="b">
            <a:noAutofit/>
          </a:bodyPr>
          <a:lstStyle>
            <a:lvl1pPr>
              <a:defRPr sz="48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xmlns="" id="{8A6FC6F2-80B4-49A7-9448-33FE2DF0E9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67493" y="2087561"/>
            <a:ext cx="9779182" cy="3366815"/>
          </a:xfrm>
        </p:spPr>
        <p:txBody>
          <a:bodyPr rtlCol="0">
            <a:noAutofit/>
          </a:bodyPr>
          <a:lstStyle>
            <a:lvl1pPr marL="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4" name="Szabadkézi sokszög 3">
            <a:extLst>
              <a:ext uri="{FF2B5EF4-FFF2-40B4-BE49-F238E27FC236}">
                <a16:creationId xmlns:a16="http://schemas.microsoft.com/office/drawing/2014/main" xmlns="" id="{6A7F6A3F-E1DD-A246-9A6D-5F9B18BA2588}"/>
              </a:ext>
            </a:extLst>
          </p:cNvPr>
          <p:cNvSpPr/>
          <p:nvPr userDrawn="1"/>
        </p:nvSpPr>
        <p:spPr>
          <a:xfrm flipH="1">
            <a:off x="8580896" y="1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0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lnTo>
                  <a:pt x="1167493" y="0"/>
                </a:lnTo>
                <a:cubicBezTo>
                  <a:pt x="522704" y="0"/>
                  <a:pt x="0" y="522704"/>
                  <a:pt x="0" y="11674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Szabadkézi sokszög 4">
            <a:extLst>
              <a:ext uri="{FF2B5EF4-FFF2-40B4-BE49-F238E27FC236}">
                <a16:creationId xmlns:a16="http://schemas.microsoft.com/office/drawing/2014/main" xmlns="" id="{055FD0FC-C8FF-6741-A364-A29CDC6F9495}"/>
              </a:ext>
            </a:extLst>
          </p:cNvPr>
          <p:cNvSpPr/>
          <p:nvPr userDrawn="1"/>
        </p:nvSpPr>
        <p:spPr>
          <a:xfrm rot="5400000" flipH="1">
            <a:off x="1" y="3246896"/>
            <a:ext cx="3611104" cy="3611104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1167493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cubicBezTo>
                  <a:pt x="0" y="644789"/>
                  <a:pt x="522704" y="1167493"/>
                  <a:pt x="1167493" y="1167493"/>
                </a:cubicBezTo>
                <a:lnTo>
                  <a:pt x="0" y="1167493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Dátum helye 3">
            <a:extLst>
              <a:ext uri="{FF2B5EF4-FFF2-40B4-BE49-F238E27FC236}">
                <a16:creationId xmlns:a16="http://schemas.microsoft.com/office/drawing/2014/main" xmlns="" id="{7536C149-3EFE-A94E-902D-57CED00B2C0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81000" y="6356350"/>
            <a:ext cx="1701018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120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590E5C2D-DABF-47B2-8CAB-A58FD21E1FAA}" type="datetime1">
              <a:rPr lang="hu-HU" noProof="0" smtClean="0">
                <a:latin typeface="Arial" panose="020B0604020202020204" pitchFamily="34" charset="0"/>
              </a:rPr>
              <a:t>2023.01.16.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1" name="Élőláb helye 4">
            <a:extLst>
              <a:ext uri="{FF2B5EF4-FFF2-40B4-BE49-F238E27FC236}">
                <a16:creationId xmlns:a16="http://schemas.microsoft.com/office/drawing/2014/main" xmlns="" id="{53CA1E78-F17D-F34D-9F81-0DBF44F3789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>
              <a:defRPr sz="1200"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hu-HU" noProof="0"/>
              <a:t>BEMUTATÓ CÍME</a:t>
            </a:r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2" name="Dia számának helye 5">
            <a:extLst>
              <a:ext uri="{FF2B5EF4-FFF2-40B4-BE49-F238E27FC236}">
                <a16:creationId xmlns:a16="http://schemas.microsoft.com/office/drawing/2014/main" xmlns="" id="{1FE54918-A625-F64F-A42E-A427E9B2D48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153276" y="6356350"/>
            <a:ext cx="1657723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>
              <a:defRPr sz="1200"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94A09A9-5501-47C1-A89A-A340965A2BE2}" type="slidenum">
              <a:rPr lang="hu-HU" noProof="0" smtClean="0"/>
              <a:pPr/>
              <a:t>‹#›</a:t>
            </a:fld>
            <a:endParaRPr lang="hu-HU" noProof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97818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Diagram 2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Csoport 8">
            <a:extLst>
              <a:ext uri="{FF2B5EF4-FFF2-40B4-BE49-F238E27FC236}">
                <a16:creationId xmlns:a16="http://schemas.microsoft.com/office/drawing/2014/main" xmlns="" id="{ABA2A58C-57B7-834C-8F5C-3299322411B1}"/>
              </a:ext>
            </a:extLst>
          </p:cNvPr>
          <p:cNvGrpSpPr/>
          <p:nvPr userDrawn="1"/>
        </p:nvGrpSpPr>
        <p:grpSpPr>
          <a:xfrm rot="16200000">
            <a:off x="10772262" y="152641"/>
            <a:ext cx="1572380" cy="1267097"/>
            <a:chOff x="7413403" y="4976359"/>
            <a:chExt cx="2334986" cy="1881641"/>
          </a:xfrm>
        </p:grpSpPr>
        <p:sp>
          <p:nvSpPr>
            <p:cNvPr id="13" name="Szabadkézi sokszög 12">
              <a:extLst>
                <a:ext uri="{FF2B5EF4-FFF2-40B4-BE49-F238E27FC236}">
                  <a16:creationId xmlns:a16="http://schemas.microsoft.com/office/drawing/2014/main" xmlns="" id="{801D8067-144A-FE48-AF1E-529B662DCAD3}"/>
                </a:ext>
              </a:extLst>
            </p:cNvPr>
            <p:cNvSpPr/>
            <p:nvPr userDrawn="1"/>
          </p:nvSpPr>
          <p:spPr>
            <a:xfrm rot="5400000" flipH="1" flipV="1">
              <a:off x="8223822" y="5333433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4" name="Szabadkézi sokszög 13">
              <a:extLst>
                <a:ext uri="{FF2B5EF4-FFF2-40B4-BE49-F238E27FC236}">
                  <a16:creationId xmlns:a16="http://schemas.microsoft.com/office/drawing/2014/main" xmlns="" id="{2ECA7D87-C78C-C140-AA28-C0FB20209045}"/>
                </a:ext>
              </a:extLst>
            </p:cNvPr>
            <p:cNvSpPr/>
            <p:nvPr userDrawn="1"/>
          </p:nvSpPr>
          <p:spPr>
            <a:xfrm rot="16200000" flipV="1">
              <a:off x="7056329" y="5333433"/>
              <a:ext cx="1881641" cy="1167493"/>
            </a:xfrm>
            <a:custGeom>
              <a:avLst/>
              <a:gdLst>
                <a:gd name="connsiteX0" fmla="*/ 1881641 w 1881641"/>
                <a:gd name="connsiteY0" fmla="*/ 1167473 h 1167493"/>
                <a:gd name="connsiteX1" fmla="*/ 1881641 w 1881641"/>
                <a:gd name="connsiteY1" fmla="*/ 1167493 h 1167493"/>
                <a:gd name="connsiteX2" fmla="*/ 1167493 w 1881641"/>
                <a:gd name="connsiteY2" fmla="*/ 1167493 h 1167493"/>
                <a:gd name="connsiteX3" fmla="*/ 0 w 1881641"/>
                <a:gd name="connsiteY3" fmla="*/ 0 h 1167493"/>
                <a:gd name="connsiteX4" fmla="*/ 714149 w 1881641"/>
                <a:gd name="connsiteY4" fmla="*/ 0 h 1167493"/>
                <a:gd name="connsiteX5" fmla="*/ 1875614 w 1881641"/>
                <a:gd name="connsiteY5" fmla="*/ 1048124 h 1167493"/>
                <a:gd name="connsiteX6" fmla="*/ 1881641 w 1881641"/>
                <a:gd name="connsiteY6" fmla="*/ 1167473 h 11674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1641" h="1167493">
                  <a:moveTo>
                    <a:pt x="1881641" y="1167473"/>
                  </a:moveTo>
                  <a:lnTo>
                    <a:pt x="1881641" y="1167493"/>
                  </a:lnTo>
                  <a:lnTo>
                    <a:pt x="1167493" y="1167493"/>
                  </a:lnTo>
                  <a:cubicBezTo>
                    <a:pt x="522704" y="1167493"/>
                    <a:pt x="0" y="644789"/>
                    <a:pt x="0" y="0"/>
                  </a:cubicBezTo>
                  <a:lnTo>
                    <a:pt x="714149" y="0"/>
                  </a:lnTo>
                  <a:cubicBezTo>
                    <a:pt x="1318639" y="0"/>
                    <a:pt x="1815827" y="459408"/>
                    <a:pt x="1875614" y="1048124"/>
                  </a:cubicBezTo>
                  <a:lnTo>
                    <a:pt x="1881641" y="1167473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 rtl="0"/>
              <a:endParaRPr lang="hu-HU" noProof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2" name="Cím 1">
            <a:extLst>
              <a:ext uri="{FF2B5EF4-FFF2-40B4-BE49-F238E27FC236}">
                <a16:creationId xmlns:a16="http://schemas.microsoft.com/office/drawing/2014/main" xmlns="" id="{3CD97974-B93C-4C96-B3F6-F69E3D6DE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67492" y="381000"/>
            <a:ext cx="9779183" cy="1325563"/>
          </a:xfrm>
        </p:spPr>
        <p:txBody>
          <a:bodyPr rtlCol="0" anchor="b">
            <a:noAutofit/>
          </a:bodyPr>
          <a:lstStyle>
            <a:lvl1pPr>
              <a:defRPr sz="48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xmlns="" id="{8A6FC6F2-80B4-49A7-9448-33FE2DF0E9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67493" y="2087563"/>
            <a:ext cx="9779182" cy="3366813"/>
          </a:xfrm>
        </p:spPr>
        <p:txBody>
          <a:bodyPr rtlCol="0">
            <a:noAutofit/>
          </a:bodyPr>
          <a:lstStyle>
            <a:lvl1pPr marL="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9144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3716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1828800" indent="0">
              <a:buNone/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10" name="Dátum helye 3">
            <a:extLst>
              <a:ext uri="{FF2B5EF4-FFF2-40B4-BE49-F238E27FC236}">
                <a16:creationId xmlns:a16="http://schemas.microsoft.com/office/drawing/2014/main" xmlns="" id="{7536C149-3EFE-A94E-902D-57CED00B2C0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81000" y="6356350"/>
            <a:ext cx="1701018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1200"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57D85D71-45B4-4B9A-B8A0-9A0DE53BF53C}" type="datetime1">
              <a:rPr lang="hu-HU" noProof="0" smtClean="0">
                <a:latin typeface="Arial" panose="020B0604020202020204" pitchFamily="34" charset="0"/>
              </a:rPr>
              <a:t>2023.01.16.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1" name="Élőláb helye 4">
            <a:extLst>
              <a:ext uri="{FF2B5EF4-FFF2-40B4-BE49-F238E27FC236}">
                <a16:creationId xmlns:a16="http://schemas.microsoft.com/office/drawing/2014/main" xmlns="" id="{53CA1E78-F17D-F34D-9F81-0DBF44F3789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>
              <a:defRPr sz="1200"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hu-HU" noProof="0"/>
              <a:t>BEMUTATÓ CÍME</a:t>
            </a:r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2" name="Dia számának helye 5">
            <a:extLst>
              <a:ext uri="{FF2B5EF4-FFF2-40B4-BE49-F238E27FC236}">
                <a16:creationId xmlns:a16="http://schemas.microsoft.com/office/drawing/2014/main" xmlns="" id="{1FE54918-A625-F64F-A42E-A427E9B2D48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153276" y="6356350"/>
            <a:ext cx="1657723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>
              <a:defRPr sz="1200"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94A09A9-5501-47C1-A89A-A340965A2BE2}" type="slidenum">
              <a:rPr lang="hu-HU" noProof="0" smtClean="0"/>
              <a:pPr/>
              <a:t>‹#›</a:t>
            </a:fld>
            <a:endParaRPr lang="hu-HU" noProof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909451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dézet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20B5ED18-7A07-47F1-8056-CD86B076AF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98721" y="1684338"/>
            <a:ext cx="8594558" cy="2810460"/>
          </a:xfrm>
        </p:spPr>
        <p:txBody>
          <a:bodyPr rtlCol="0">
            <a:noAutofit/>
          </a:bodyPr>
          <a:lstStyle>
            <a:lvl1pPr algn="ctr">
              <a:lnSpc>
                <a:spcPct val="100000"/>
              </a:lnSpc>
              <a:defRPr sz="460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8" name="Szöveg helye 7">
            <a:extLst>
              <a:ext uri="{FF2B5EF4-FFF2-40B4-BE49-F238E27FC236}">
                <a16:creationId xmlns:a16="http://schemas.microsoft.com/office/drawing/2014/main" xmlns="" id="{4C91C146-F9A8-9A4C-9508-8590923B8D9A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>
          <a:xfrm>
            <a:off x="381000" y="519405"/>
            <a:ext cx="1364297" cy="1094521"/>
          </a:xfrm>
        </p:spPr>
        <p:txBody>
          <a:bodyPr rtlCol="0">
            <a:noAutofit/>
          </a:bodyPr>
          <a:lstStyle>
            <a:lvl1pPr marL="0" indent="0" algn="ctr">
              <a:buNone/>
              <a:defRPr sz="23900" b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b="1">
                <a:solidFill>
                  <a:schemeClr val="bg1"/>
                </a:solidFill>
                <a:latin typeface="Tenorite" pitchFamily="2" charset="0"/>
              </a:defRPr>
            </a:lvl2pPr>
            <a:lvl3pPr marL="914400" indent="0">
              <a:buNone/>
              <a:defRPr b="1">
                <a:solidFill>
                  <a:schemeClr val="bg1"/>
                </a:solidFill>
                <a:latin typeface="Tenorite" pitchFamily="2" charset="0"/>
              </a:defRPr>
            </a:lvl3pPr>
            <a:lvl4pPr marL="1371600" indent="0">
              <a:buNone/>
              <a:defRPr b="1">
                <a:solidFill>
                  <a:schemeClr val="bg1"/>
                </a:solidFill>
                <a:latin typeface="Tenorite" pitchFamily="2" charset="0"/>
              </a:defRPr>
            </a:lvl4pPr>
            <a:lvl5pPr marL="1828800" indent="0">
              <a:buNone/>
              <a:defRPr b="1">
                <a:solidFill>
                  <a:schemeClr val="bg1"/>
                </a:solidFill>
                <a:latin typeface="Tenorite" pitchFamily="2" charset="0"/>
              </a:defRPr>
            </a:lvl5pPr>
          </a:lstStyle>
          <a:p>
            <a:pPr lvl="0" rtl="0"/>
            <a:r>
              <a:rPr lang="hu-HU" noProof="0"/>
              <a:t>“</a:t>
            </a:r>
          </a:p>
        </p:txBody>
      </p:sp>
      <p:sp>
        <p:nvSpPr>
          <p:cNvPr id="10" name="Szöveg helye 9">
            <a:extLst>
              <a:ext uri="{FF2B5EF4-FFF2-40B4-BE49-F238E27FC236}">
                <a16:creationId xmlns:a16="http://schemas.microsoft.com/office/drawing/2014/main" xmlns="" id="{322D6C2B-78AC-DD47-9289-067C968B06C1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6881813" y="4494213"/>
            <a:ext cx="3511550" cy="679450"/>
          </a:xfrm>
        </p:spPr>
        <p:txBody>
          <a:bodyPr rtlCol="0">
            <a:noAutofit/>
          </a:bodyPr>
          <a:lstStyle>
            <a:lvl1pPr marL="0" indent="0" algn="r">
              <a:buNone/>
              <a:defRPr sz="200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 algn="r">
              <a:buNone/>
              <a:defRPr sz="1800">
                <a:solidFill>
                  <a:schemeClr val="bg1"/>
                </a:solidFill>
                <a:latin typeface="Tenorite" pitchFamily="2" charset="0"/>
              </a:defRPr>
            </a:lvl2pPr>
            <a:lvl3pPr marL="914400" indent="0" algn="r">
              <a:buNone/>
              <a:defRPr sz="1600">
                <a:solidFill>
                  <a:schemeClr val="bg1"/>
                </a:solidFill>
                <a:latin typeface="Tenorite" pitchFamily="2" charset="0"/>
              </a:defRPr>
            </a:lvl3pPr>
            <a:lvl4pPr marL="1371600" indent="0" algn="r">
              <a:buNone/>
              <a:defRPr sz="1400">
                <a:solidFill>
                  <a:schemeClr val="bg1"/>
                </a:solidFill>
                <a:latin typeface="Tenorite" pitchFamily="2" charset="0"/>
              </a:defRPr>
            </a:lvl4pPr>
            <a:lvl5pPr marL="1828800" indent="0" algn="r">
              <a:buNone/>
              <a:defRPr sz="1400">
                <a:solidFill>
                  <a:schemeClr val="bg1"/>
                </a:solidFill>
                <a:latin typeface="Tenorite" pitchFamily="2" charset="0"/>
              </a:defRPr>
            </a:lvl5pPr>
          </a:lstStyle>
          <a:p>
            <a:pPr lvl="0" rtl="0"/>
            <a:r>
              <a:rPr lang="hu-HU" noProof="0"/>
              <a:t>Mintaszöveg szerkesztése</a:t>
            </a:r>
          </a:p>
        </p:txBody>
      </p:sp>
      <p:sp>
        <p:nvSpPr>
          <p:cNvPr id="9" name="Szöveg helye 7">
            <a:extLst>
              <a:ext uri="{FF2B5EF4-FFF2-40B4-BE49-F238E27FC236}">
                <a16:creationId xmlns:a16="http://schemas.microsoft.com/office/drawing/2014/main" xmlns="" id="{612193CD-03AD-D74D-A5CD-747A9B53F49A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10609104" y="3399692"/>
            <a:ext cx="1364297" cy="1094521"/>
          </a:xfrm>
        </p:spPr>
        <p:txBody>
          <a:bodyPr rtlCol="0">
            <a:noAutofit/>
          </a:bodyPr>
          <a:lstStyle>
            <a:lvl1pPr marL="0" indent="0" algn="ctr">
              <a:buNone/>
              <a:defRPr sz="23900" b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b="1">
                <a:solidFill>
                  <a:schemeClr val="bg1"/>
                </a:solidFill>
                <a:latin typeface="Tenorite" pitchFamily="2" charset="0"/>
              </a:defRPr>
            </a:lvl2pPr>
            <a:lvl3pPr marL="914400" indent="0">
              <a:buNone/>
              <a:defRPr b="1">
                <a:solidFill>
                  <a:schemeClr val="bg1"/>
                </a:solidFill>
                <a:latin typeface="Tenorite" pitchFamily="2" charset="0"/>
              </a:defRPr>
            </a:lvl3pPr>
            <a:lvl4pPr marL="1371600" indent="0">
              <a:buNone/>
              <a:defRPr b="1">
                <a:solidFill>
                  <a:schemeClr val="bg1"/>
                </a:solidFill>
                <a:latin typeface="Tenorite" pitchFamily="2" charset="0"/>
              </a:defRPr>
            </a:lvl4pPr>
            <a:lvl5pPr marL="1828800" indent="0">
              <a:buNone/>
              <a:defRPr b="1">
                <a:solidFill>
                  <a:schemeClr val="bg1"/>
                </a:solidFill>
                <a:latin typeface="Tenorite" pitchFamily="2" charset="0"/>
              </a:defRPr>
            </a:lvl5pPr>
          </a:lstStyle>
          <a:p>
            <a:pPr lvl="0" rtl="0"/>
            <a:r>
              <a:rPr lang="hu-HU" noProof="0"/>
              <a:t>”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xmlns="" id="{A0C71211-4520-46A1-9487-4AE49C3239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 rtlCol="0">
            <a:noAutofit/>
          </a:bodyPr>
          <a:lstStyle>
            <a:lvl1pPr>
              <a:defRPr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4491DD6A-7F97-46D3-8CD5-50F9774711CB}" type="datetime1">
              <a:rPr lang="hu-HU" noProof="0" smtClean="0">
                <a:latin typeface="Arial" panose="020B0604020202020204" pitchFamily="34" charset="0"/>
              </a:rPr>
              <a:t>2023.01.16.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xmlns="" id="{96356206-85FD-45F5-A1F7-128DB34C86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 rtlCol="0">
            <a:noAutofit/>
          </a:bodyPr>
          <a:lstStyle>
            <a:lvl1pPr>
              <a:defRPr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hu-HU" noProof="0"/>
              <a:t>BEMUTATÓ CÍME</a:t>
            </a:r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xmlns="" id="{0203763F-C8CD-4BCB-9A0A-B10F000BC1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 rtlCol="0">
            <a:noAutofit/>
          </a:bodyPr>
          <a:lstStyle>
            <a:lvl1pPr>
              <a:defRPr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94A09A9-5501-47C1-A89A-A340965A2BE2}" type="slidenum">
              <a:rPr lang="hu-HU" noProof="0" smtClean="0"/>
              <a:pPr/>
              <a:t>‹#›</a:t>
            </a:fld>
            <a:endParaRPr lang="hu-HU" noProof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76947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sap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églalap 29">
            <a:extLst>
              <a:ext uri="{FF2B5EF4-FFF2-40B4-BE49-F238E27FC236}">
                <a16:creationId xmlns:a16="http://schemas.microsoft.com/office/drawing/2014/main" xmlns="" id="{28C225EC-F6EF-1144-834A-F0B91974AA41}"/>
              </a:ext>
            </a:extLst>
          </p:cNvPr>
          <p:cNvSpPr/>
          <p:nvPr userDrawn="1"/>
        </p:nvSpPr>
        <p:spPr>
          <a:xfrm>
            <a:off x="0" y="-1664"/>
            <a:ext cx="9857012" cy="685966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1" name="Cím 1">
            <a:extLst>
              <a:ext uri="{FF2B5EF4-FFF2-40B4-BE49-F238E27FC236}">
                <a16:creationId xmlns:a16="http://schemas.microsoft.com/office/drawing/2014/main" xmlns="" id="{1E40CEAF-B1BB-174E-A798-3BA60D9C04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50430" y="381000"/>
            <a:ext cx="8401624" cy="1325563"/>
          </a:xfrm>
        </p:spPr>
        <p:txBody>
          <a:bodyPr lIns="0" rtlCol="0" anchor="b">
            <a:noAutofit/>
          </a:bodyPr>
          <a:lstStyle>
            <a:lvl1pPr>
              <a:defRPr sz="48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6" name="Kép helyőrzője 23">
            <a:extLst>
              <a:ext uri="{FF2B5EF4-FFF2-40B4-BE49-F238E27FC236}">
                <a16:creationId xmlns:a16="http://schemas.microsoft.com/office/drawing/2014/main" xmlns="" id="{5E48B363-63E8-4F17-842B-53AD935A6529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750429" y="2227758"/>
            <a:ext cx="1200374" cy="1201242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10" name="Szöveg helye 28">
            <a:extLst>
              <a:ext uri="{FF2B5EF4-FFF2-40B4-BE49-F238E27FC236}">
                <a16:creationId xmlns:a16="http://schemas.microsoft.com/office/drawing/2014/main" xmlns="" id="{CC3A7E03-4F06-4380-90A1-845651EEA3C0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2123351" y="2426400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11" name="Szöveg helye 28">
            <a:extLst>
              <a:ext uri="{FF2B5EF4-FFF2-40B4-BE49-F238E27FC236}">
                <a16:creationId xmlns:a16="http://schemas.microsoft.com/office/drawing/2014/main" xmlns="" id="{31AF5791-727B-438A-A7EF-5D132167C89B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2123350" y="2811646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7" name="Kép helyőrzője 23">
            <a:extLst>
              <a:ext uri="{FF2B5EF4-FFF2-40B4-BE49-F238E27FC236}">
                <a16:creationId xmlns:a16="http://schemas.microsoft.com/office/drawing/2014/main" xmlns="" id="{9ABA5222-6FD6-405B-8AC8-18022C36590F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5495813" y="2227758"/>
            <a:ext cx="1200374" cy="1201242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12" name="Szöveg helye 28">
            <a:extLst>
              <a:ext uri="{FF2B5EF4-FFF2-40B4-BE49-F238E27FC236}">
                <a16:creationId xmlns:a16="http://schemas.microsoft.com/office/drawing/2014/main" xmlns="" id="{A1A33FCF-D2EB-478E-8679-428657895F76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6870817" y="2422565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13" name="Szöveg helye 28">
            <a:extLst>
              <a:ext uri="{FF2B5EF4-FFF2-40B4-BE49-F238E27FC236}">
                <a16:creationId xmlns:a16="http://schemas.microsoft.com/office/drawing/2014/main" xmlns="" id="{55274EF8-F641-41B2-89C1-FD94AFA48684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6870816" y="2807811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8" name="Kép helyőrzője 23">
            <a:extLst>
              <a:ext uri="{FF2B5EF4-FFF2-40B4-BE49-F238E27FC236}">
                <a16:creationId xmlns:a16="http://schemas.microsoft.com/office/drawing/2014/main" xmlns="" id="{124DE785-775F-4AE4-94B3-FA728188EBA5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750429" y="4254273"/>
            <a:ext cx="1200374" cy="1201242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14" name="Szöveg helye 28">
            <a:extLst>
              <a:ext uri="{FF2B5EF4-FFF2-40B4-BE49-F238E27FC236}">
                <a16:creationId xmlns:a16="http://schemas.microsoft.com/office/drawing/2014/main" xmlns="" id="{5A429D4E-B795-4E55-852E-9E161F9EBD36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2123351" y="4498793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15" name="Szöveg helye 28">
            <a:extLst>
              <a:ext uri="{FF2B5EF4-FFF2-40B4-BE49-F238E27FC236}">
                <a16:creationId xmlns:a16="http://schemas.microsoft.com/office/drawing/2014/main" xmlns="" id="{41D297CB-52EE-4DE4-AEAC-CD4AAF2BF17B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2123350" y="4884039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9" name="Kép helyőrzője 23">
            <a:extLst>
              <a:ext uri="{FF2B5EF4-FFF2-40B4-BE49-F238E27FC236}">
                <a16:creationId xmlns:a16="http://schemas.microsoft.com/office/drawing/2014/main" xmlns="" id="{F5694B35-7776-4DB9-9EB7-3AF076EC357D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5495813" y="4254273"/>
            <a:ext cx="1200374" cy="1201242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16" name="Szöveg helye 28">
            <a:extLst>
              <a:ext uri="{FF2B5EF4-FFF2-40B4-BE49-F238E27FC236}">
                <a16:creationId xmlns:a16="http://schemas.microsoft.com/office/drawing/2014/main" xmlns="" id="{AD7B736B-3A10-499F-8F23-4437982C8231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6870817" y="4498793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17" name="Szöveg helye 28">
            <a:extLst>
              <a:ext uri="{FF2B5EF4-FFF2-40B4-BE49-F238E27FC236}">
                <a16:creationId xmlns:a16="http://schemas.microsoft.com/office/drawing/2014/main" xmlns="" id="{07165540-290D-4A38-87DE-F52B05BD6A1A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6870816" y="4884039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xmlns="" id="{A0C71211-4520-46A1-9487-4AE49C3239EF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81000" y="6356350"/>
            <a:ext cx="1569803" cy="365125"/>
          </a:xfrm>
        </p:spPr>
        <p:txBody>
          <a:bodyPr rtlCol="0">
            <a:noAutofit/>
          </a:bodyPr>
          <a:lstStyle>
            <a:lvl1pPr>
              <a:defRPr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349D179C-9943-41C8-8503-5FF4EA638FC0}" type="datetime1">
              <a:rPr lang="hu-HU" noProof="0" smtClean="0">
                <a:latin typeface="Arial" panose="020B0604020202020204" pitchFamily="34" charset="0"/>
              </a:rPr>
              <a:t>2023.01.16.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xmlns="" id="{96356206-85FD-45F5-A1F7-128DB34C86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871106" y="6356350"/>
            <a:ext cx="4114800" cy="365125"/>
          </a:xfrm>
        </p:spPr>
        <p:txBody>
          <a:bodyPr rtlCol="0">
            <a:noAutofit/>
          </a:bodyPr>
          <a:lstStyle>
            <a:lvl1pPr>
              <a:defRPr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hu-HU" noProof="0"/>
              <a:t>BEMUTATÓ CÍME</a:t>
            </a:r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xmlns="" id="{0203763F-C8CD-4BCB-9A0A-B10F000BC1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332334" y="6356350"/>
            <a:ext cx="1167495" cy="365125"/>
          </a:xfrm>
        </p:spPr>
        <p:txBody>
          <a:bodyPr rtlCol="0">
            <a:noAutofit/>
          </a:bodyPr>
          <a:lstStyle>
            <a:lvl1pPr>
              <a:defRPr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94A09A9-5501-47C1-A89A-A340965A2BE2}" type="slidenum">
              <a:rPr lang="hu-HU" noProof="0" smtClean="0"/>
              <a:pPr/>
              <a:t>‹#›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19" name="Szabadkézi sokszög 18">
            <a:extLst>
              <a:ext uri="{FF2B5EF4-FFF2-40B4-BE49-F238E27FC236}">
                <a16:creationId xmlns:a16="http://schemas.microsoft.com/office/drawing/2014/main" xmlns="" id="{AAB3BC7E-B34F-EF47-B125-1574C5484E22}"/>
              </a:ext>
            </a:extLst>
          </p:cNvPr>
          <p:cNvSpPr/>
          <p:nvPr userDrawn="1"/>
        </p:nvSpPr>
        <p:spPr>
          <a:xfrm rot="16200000" flipV="1">
            <a:off x="9499940" y="355410"/>
            <a:ext cx="1881641" cy="1167493"/>
          </a:xfrm>
          <a:custGeom>
            <a:avLst/>
            <a:gdLst>
              <a:gd name="connsiteX0" fmla="*/ 1881641 w 1881641"/>
              <a:gd name="connsiteY0" fmla="*/ 1167473 h 1167493"/>
              <a:gd name="connsiteX1" fmla="*/ 1881641 w 1881641"/>
              <a:gd name="connsiteY1" fmla="*/ 1167493 h 1167493"/>
              <a:gd name="connsiteX2" fmla="*/ 1167493 w 1881641"/>
              <a:gd name="connsiteY2" fmla="*/ 1167493 h 1167493"/>
              <a:gd name="connsiteX3" fmla="*/ 0 w 1881641"/>
              <a:gd name="connsiteY3" fmla="*/ 0 h 1167493"/>
              <a:gd name="connsiteX4" fmla="*/ 714149 w 1881641"/>
              <a:gd name="connsiteY4" fmla="*/ 0 h 1167493"/>
              <a:gd name="connsiteX5" fmla="*/ 1875614 w 1881641"/>
              <a:gd name="connsiteY5" fmla="*/ 1048124 h 1167493"/>
              <a:gd name="connsiteX6" fmla="*/ 1881641 w 1881641"/>
              <a:gd name="connsiteY6" fmla="*/ 1167473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881641" h="1167493">
                <a:moveTo>
                  <a:pt x="1881641" y="1167473"/>
                </a:moveTo>
                <a:lnTo>
                  <a:pt x="1881641" y="1167493"/>
                </a:lnTo>
                <a:lnTo>
                  <a:pt x="1167493" y="1167493"/>
                </a:lnTo>
                <a:cubicBezTo>
                  <a:pt x="522704" y="1167493"/>
                  <a:pt x="0" y="644789"/>
                  <a:pt x="0" y="0"/>
                </a:cubicBezTo>
                <a:lnTo>
                  <a:pt x="714149" y="0"/>
                </a:lnTo>
                <a:cubicBezTo>
                  <a:pt x="1318639" y="0"/>
                  <a:pt x="1815827" y="459408"/>
                  <a:pt x="1875614" y="1048124"/>
                </a:cubicBezTo>
                <a:lnTo>
                  <a:pt x="1881641" y="1167473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1" name="Szabadkézi sokszög 20">
            <a:extLst>
              <a:ext uri="{FF2B5EF4-FFF2-40B4-BE49-F238E27FC236}">
                <a16:creationId xmlns:a16="http://schemas.microsoft.com/office/drawing/2014/main" xmlns="" id="{7CBC82D0-4F72-C649-8B7F-D4B087957B6C}"/>
              </a:ext>
            </a:extLst>
          </p:cNvPr>
          <p:cNvSpPr/>
          <p:nvPr userDrawn="1"/>
        </p:nvSpPr>
        <p:spPr>
          <a:xfrm flipH="1">
            <a:off x="10866436" y="1879977"/>
            <a:ext cx="1325563" cy="1325563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0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lnTo>
                  <a:pt x="1167493" y="0"/>
                </a:lnTo>
                <a:cubicBezTo>
                  <a:pt x="522704" y="0"/>
                  <a:pt x="0" y="522704"/>
                  <a:pt x="0" y="11674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5" name="Szabadkézi sokszög 24">
            <a:extLst>
              <a:ext uri="{FF2B5EF4-FFF2-40B4-BE49-F238E27FC236}">
                <a16:creationId xmlns:a16="http://schemas.microsoft.com/office/drawing/2014/main" xmlns="" id="{9383F23A-D872-2A4C-B386-A9D269BE694D}"/>
              </a:ext>
            </a:extLst>
          </p:cNvPr>
          <p:cNvSpPr/>
          <p:nvPr userDrawn="1"/>
        </p:nvSpPr>
        <p:spPr>
          <a:xfrm>
            <a:off x="11024507" y="-1664"/>
            <a:ext cx="1167494" cy="1881641"/>
          </a:xfrm>
          <a:custGeom>
            <a:avLst/>
            <a:gdLst>
              <a:gd name="connsiteX0" fmla="*/ 1167473 w 1167494"/>
              <a:gd name="connsiteY0" fmla="*/ 0 h 1881641"/>
              <a:gd name="connsiteX1" fmla="*/ 1167493 w 1167494"/>
              <a:gd name="connsiteY1" fmla="*/ 0 h 1881641"/>
              <a:gd name="connsiteX2" fmla="*/ 1167493 w 1167494"/>
              <a:gd name="connsiteY2" fmla="*/ 714148 h 1881641"/>
              <a:gd name="connsiteX3" fmla="*/ 1166666 w 1167494"/>
              <a:gd name="connsiteY3" fmla="*/ 730534 h 1881641"/>
              <a:gd name="connsiteX4" fmla="*/ 1167494 w 1167494"/>
              <a:gd name="connsiteY4" fmla="*/ 730534 h 1881641"/>
              <a:gd name="connsiteX5" fmla="*/ 1167494 w 1167494"/>
              <a:gd name="connsiteY5" fmla="*/ 1378059 h 1881641"/>
              <a:gd name="connsiteX6" fmla="*/ 1167493 w 1167494"/>
              <a:gd name="connsiteY6" fmla="*/ 1378059 h 1881641"/>
              <a:gd name="connsiteX7" fmla="*/ 1167493 w 1167494"/>
              <a:gd name="connsiteY7" fmla="*/ 1881641 h 1881641"/>
              <a:gd name="connsiteX8" fmla="*/ 0 w 1167494"/>
              <a:gd name="connsiteY8" fmla="*/ 1881641 h 1881641"/>
              <a:gd name="connsiteX9" fmla="*/ 0 w 1167494"/>
              <a:gd name="connsiteY9" fmla="*/ 1234116 h 1881641"/>
              <a:gd name="connsiteX10" fmla="*/ 0 w 1167494"/>
              <a:gd name="connsiteY10" fmla="*/ 1167492 h 1881641"/>
              <a:gd name="connsiteX11" fmla="*/ 1048124 w 1167494"/>
              <a:gd name="connsiteY11" fmla="*/ 6027 h 18816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167494" h="1881641">
                <a:moveTo>
                  <a:pt x="1167473" y="0"/>
                </a:moveTo>
                <a:lnTo>
                  <a:pt x="1167493" y="0"/>
                </a:lnTo>
                <a:lnTo>
                  <a:pt x="1167493" y="714148"/>
                </a:lnTo>
                <a:lnTo>
                  <a:pt x="1166666" y="730534"/>
                </a:lnTo>
                <a:lnTo>
                  <a:pt x="1167494" y="730534"/>
                </a:lnTo>
                <a:lnTo>
                  <a:pt x="1167494" y="1378059"/>
                </a:lnTo>
                <a:lnTo>
                  <a:pt x="1167493" y="1378059"/>
                </a:lnTo>
                <a:lnTo>
                  <a:pt x="1167493" y="1881641"/>
                </a:lnTo>
                <a:lnTo>
                  <a:pt x="0" y="1881641"/>
                </a:lnTo>
                <a:lnTo>
                  <a:pt x="0" y="1234116"/>
                </a:lnTo>
                <a:lnTo>
                  <a:pt x="0" y="1167492"/>
                </a:lnTo>
                <a:cubicBezTo>
                  <a:pt x="0" y="563002"/>
                  <a:pt x="459408" y="65814"/>
                  <a:pt x="1048124" y="6027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6" name="Ellipszis 25">
            <a:extLst>
              <a:ext uri="{FF2B5EF4-FFF2-40B4-BE49-F238E27FC236}">
                <a16:creationId xmlns:a16="http://schemas.microsoft.com/office/drawing/2014/main" xmlns="" id="{9221FFDB-AAE2-5943-97A1-82D66AE05DB4}"/>
              </a:ext>
            </a:extLst>
          </p:cNvPr>
          <p:cNvSpPr/>
          <p:nvPr userDrawn="1"/>
        </p:nvSpPr>
        <p:spPr>
          <a:xfrm>
            <a:off x="10334091" y="2737752"/>
            <a:ext cx="1380830" cy="1380830"/>
          </a:xfrm>
          <a:prstGeom prst="ellipse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7" name="Szabadkézi sokszög 26">
            <a:extLst>
              <a:ext uri="{FF2B5EF4-FFF2-40B4-BE49-F238E27FC236}">
                <a16:creationId xmlns:a16="http://schemas.microsoft.com/office/drawing/2014/main" xmlns="" id="{2E58EEF7-63CA-A845-BAC4-9D3BE05918B5}"/>
              </a:ext>
            </a:extLst>
          </p:cNvPr>
          <p:cNvSpPr/>
          <p:nvPr userDrawn="1"/>
        </p:nvSpPr>
        <p:spPr>
          <a:xfrm rot="16200000" flipH="1">
            <a:off x="10667432" y="5333432"/>
            <a:ext cx="1881641" cy="1167493"/>
          </a:xfrm>
          <a:custGeom>
            <a:avLst/>
            <a:gdLst>
              <a:gd name="connsiteX0" fmla="*/ 1881641 w 1881641"/>
              <a:gd name="connsiteY0" fmla="*/ 1167473 h 1167493"/>
              <a:gd name="connsiteX1" fmla="*/ 1881641 w 1881641"/>
              <a:gd name="connsiteY1" fmla="*/ 1167493 h 1167493"/>
              <a:gd name="connsiteX2" fmla="*/ 1167493 w 1881641"/>
              <a:gd name="connsiteY2" fmla="*/ 1167493 h 1167493"/>
              <a:gd name="connsiteX3" fmla="*/ 0 w 1881641"/>
              <a:gd name="connsiteY3" fmla="*/ 0 h 1167493"/>
              <a:gd name="connsiteX4" fmla="*/ 714149 w 1881641"/>
              <a:gd name="connsiteY4" fmla="*/ 0 h 1167493"/>
              <a:gd name="connsiteX5" fmla="*/ 1875614 w 1881641"/>
              <a:gd name="connsiteY5" fmla="*/ 1048124 h 1167493"/>
              <a:gd name="connsiteX6" fmla="*/ 1881641 w 1881641"/>
              <a:gd name="connsiteY6" fmla="*/ 1167473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881641" h="1167493">
                <a:moveTo>
                  <a:pt x="1881641" y="1167473"/>
                </a:moveTo>
                <a:lnTo>
                  <a:pt x="1881641" y="1167493"/>
                </a:lnTo>
                <a:lnTo>
                  <a:pt x="1167493" y="1167493"/>
                </a:lnTo>
                <a:cubicBezTo>
                  <a:pt x="522704" y="1167493"/>
                  <a:pt x="0" y="644789"/>
                  <a:pt x="0" y="0"/>
                </a:cubicBezTo>
                <a:lnTo>
                  <a:pt x="714149" y="0"/>
                </a:lnTo>
                <a:cubicBezTo>
                  <a:pt x="1318639" y="0"/>
                  <a:pt x="1815827" y="459408"/>
                  <a:pt x="1875614" y="1048124"/>
                </a:cubicBezTo>
                <a:lnTo>
                  <a:pt x="1881641" y="116747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Szabadkézi sokszög 27">
            <a:extLst>
              <a:ext uri="{FF2B5EF4-FFF2-40B4-BE49-F238E27FC236}">
                <a16:creationId xmlns:a16="http://schemas.microsoft.com/office/drawing/2014/main" xmlns="" id="{757A4624-D8ED-2E4B-AF8C-00DFA6A72D5F}"/>
              </a:ext>
            </a:extLst>
          </p:cNvPr>
          <p:cNvSpPr/>
          <p:nvPr userDrawn="1"/>
        </p:nvSpPr>
        <p:spPr>
          <a:xfrm flipV="1">
            <a:off x="9857012" y="3651505"/>
            <a:ext cx="1325563" cy="1325563"/>
          </a:xfrm>
          <a:custGeom>
            <a:avLst/>
            <a:gdLst>
              <a:gd name="connsiteX0" fmla="*/ 0 w 1167493"/>
              <a:gd name="connsiteY0" fmla="*/ 0 h 1167493"/>
              <a:gd name="connsiteX1" fmla="*/ 1167493 w 1167493"/>
              <a:gd name="connsiteY1" fmla="*/ 0 h 1167493"/>
              <a:gd name="connsiteX2" fmla="*/ 0 w 1167493"/>
              <a:gd name="connsiteY2" fmla="*/ 1167493 h 1167493"/>
              <a:gd name="connsiteX3" fmla="*/ 0 w 1167493"/>
              <a:gd name="connsiteY3" fmla="*/ 0 h 11674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67493" h="1167493">
                <a:moveTo>
                  <a:pt x="0" y="0"/>
                </a:moveTo>
                <a:lnTo>
                  <a:pt x="1167493" y="0"/>
                </a:lnTo>
                <a:cubicBezTo>
                  <a:pt x="522704" y="0"/>
                  <a:pt x="0" y="522704"/>
                  <a:pt x="0" y="116749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9" name="Szabadkézi sokszög 28">
            <a:extLst>
              <a:ext uri="{FF2B5EF4-FFF2-40B4-BE49-F238E27FC236}">
                <a16:creationId xmlns:a16="http://schemas.microsoft.com/office/drawing/2014/main" xmlns="" id="{DF312EF8-91BE-5946-BE31-8CFE107A2FEA}"/>
              </a:ext>
            </a:extLst>
          </p:cNvPr>
          <p:cNvSpPr/>
          <p:nvPr userDrawn="1"/>
        </p:nvSpPr>
        <p:spPr>
          <a:xfrm flipH="1" flipV="1">
            <a:off x="9857013" y="4976359"/>
            <a:ext cx="1167494" cy="1881641"/>
          </a:xfrm>
          <a:custGeom>
            <a:avLst/>
            <a:gdLst>
              <a:gd name="connsiteX0" fmla="*/ 1167473 w 1167494"/>
              <a:gd name="connsiteY0" fmla="*/ 0 h 1881641"/>
              <a:gd name="connsiteX1" fmla="*/ 1167493 w 1167494"/>
              <a:gd name="connsiteY1" fmla="*/ 0 h 1881641"/>
              <a:gd name="connsiteX2" fmla="*/ 1167493 w 1167494"/>
              <a:gd name="connsiteY2" fmla="*/ 714148 h 1881641"/>
              <a:gd name="connsiteX3" fmla="*/ 1166666 w 1167494"/>
              <a:gd name="connsiteY3" fmla="*/ 730534 h 1881641"/>
              <a:gd name="connsiteX4" fmla="*/ 1167494 w 1167494"/>
              <a:gd name="connsiteY4" fmla="*/ 730534 h 1881641"/>
              <a:gd name="connsiteX5" fmla="*/ 1167494 w 1167494"/>
              <a:gd name="connsiteY5" fmla="*/ 1378059 h 1881641"/>
              <a:gd name="connsiteX6" fmla="*/ 1167493 w 1167494"/>
              <a:gd name="connsiteY6" fmla="*/ 1378059 h 1881641"/>
              <a:gd name="connsiteX7" fmla="*/ 1167493 w 1167494"/>
              <a:gd name="connsiteY7" fmla="*/ 1881641 h 1881641"/>
              <a:gd name="connsiteX8" fmla="*/ 0 w 1167494"/>
              <a:gd name="connsiteY8" fmla="*/ 1881641 h 1881641"/>
              <a:gd name="connsiteX9" fmla="*/ 0 w 1167494"/>
              <a:gd name="connsiteY9" fmla="*/ 1234116 h 1881641"/>
              <a:gd name="connsiteX10" fmla="*/ 0 w 1167494"/>
              <a:gd name="connsiteY10" fmla="*/ 1167492 h 1881641"/>
              <a:gd name="connsiteX11" fmla="*/ 1048124 w 1167494"/>
              <a:gd name="connsiteY11" fmla="*/ 6027 h 18816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167494" h="1881641">
                <a:moveTo>
                  <a:pt x="1167473" y="0"/>
                </a:moveTo>
                <a:lnTo>
                  <a:pt x="1167493" y="0"/>
                </a:lnTo>
                <a:lnTo>
                  <a:pt x="1167493" y="714148"/>
                </a:lnTo>
                <a:lnTo>
                  <a:pt x="1166666" y="730534"/>
                </a:lnTo>
                <a:lnTo>
                  <a:pt x="1167494" y="730534"/>
                </a:lnTo>
                <a:lnTo>
                  <a:pt x="1167494" y="1378059"/>
                </a:lnTo>
                <a:lnTo>
                  <a:pt x="1167493" y="1378059"/>
                </a:lnTo>
                <a:lnTo>
                  <a:pt x="1167493" y="1881641"/>
                </a:lnTo>
                <a:lnTo>
                  <a:pt x="0" y="1881641"/>
                </a:lnTo>
                <a:lnTo>
                  <a:pt x="0" y="1234116"/>
                </a:lnTo>
                <a:lnTo>
                  <a:pt x="0" y="1167492"/>
                </a:lnTo>
                <a:cubicBezTo>
                  <a:pt x="0" y="563002"/>
                  <a:pt x="459408" y="65814"/>
                  <a:pt x="1048124" y="6027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 rtl="0"/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544191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ljes csapat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Cím 1">
            <a:extLst>
              <a:ext uri="{FF2B5EF4-FFF2-40B4-BE49-F238E27FC236}">
                <a16:creationId xmlns:a16="http://schemas.microsoft.com/office/drawing/2014/main" xmlns="" id="{6825B690-1AD7-4243-AC42-D2CF19B7B0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50430" y="381000"/>
            <a:ext cx="10678142" cy="1325563"/>
          </a:xfrm>
        </p:spPr>
        <p:txBody>
          <a:bodyPr lIns="0" rtlCol="0" anchor="b">
            <a:noAutofit/>
          </a:bodyPr>
          <a:lstStyle>
            <a:lvl1pPr>
              <a:defRPr sz="48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6" name="Kép helyőrzője 23">
            <a:extLst>
              <a:ext uri="{FF2B5EF4-FFF2-40B4-BE49-F238E27FC236}">
                <a16:creationId xmlns:a16="http://schemas.microsoft.com/office/drawing/2014/main" xmlns="" id="{5E48B363-63E8-4F17-842B-53AD935A6529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750429" y="2068734"/>
            <a:ext cx="904987" cy="905641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31" name="Szöveg helye 28">
            <a:extLst>
              <a:ext uri="{FF2B5EF4-FFF2-40B4-BE49-F238E27FC236}">
                <a16:creationId xmlns:a16="http://schemas.microsoft.com/office/drawing/2014/main" xmlns="" id="{1825005B-0520-EC49-9A5C-554CB700387B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750430" y="2994545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32" name="Szöveg helye 28">
            <a:extLst>
              <a:ext uri="{FF2B5EF4-FFF2-40B4-BE49-F238E27FC236}">
                <a16:creationId xmlns:a16="http://schemas.microsoft.com/office/drawing/2014/main" xmlns="" id="{B6697B92-AF89-2C46-BC1E-6CB47E8EA421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750429" y="3379791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33" name="Kép helyőrzője 23">
            <a:extLst>
              <a:ext uri="{FF2B5EF4-FFF2-40B4-BE49-F238E27FC236}">
                <a16:creationId xmlns:a16="http://schemas.microsoft.com/office/drawing/2014/main" xmlns="" id="{FA9FEBB0-45F1-DF45-89C4-B343F8B20BA0}"/>
              </a:ext>
            </a:extLst>
          </p:cNvPr>
          <p:cNvSpPr>
            <a:spLocks noGrp="1"/>
          </p:cNvSpPr>
          <p:nvPr>
            <p:ph type="pic" sz="quarter" idx="28"/>
          </p:nvPr>
        </p:nvSpPr>
        <p:spPr>
          <a:xfrm>
            <a:off x="3549397" y="2068734"/>
            <a:ext cx="904987" cy="905641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34" name="Szöveg helye 28">
            <a:extLst>
              <a:ext uri="{FF2B5EF4-FFF2-40B4-BE49-F238E27FC236}">
                <a16:creationId xmlns:a16="http://schemas.microsoft.com/office/drawing/2014/main" xmlns="" id="{EF331731-A7FC-C245-A9C1-0B1A2E994DB6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3549398" y="2994545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35" name="Szöveg helye 28">
            <a:extLst>
              <a:ext uri="{FF2B5EF4-FFF2-40B4-BE49-F238E27FC236}">
                <a16:creationId xmlns:a16="http://schemas.microsoft.com/office/drawing/2014/main" xmlns="" id="{313B974E-E762-EE48-B2DF-C8F10DF73444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3549397" y="3379791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36" name="Kép helyőrzője 23">
            <a:extLst>
              <a:ext uri="{FF2B5EF4-FFF2-40B4-BE49-F238E27FC236}">
                <a16:creationId xmlns:a16="http://schemas.microsoft.com/office/drawing/2014/main" xmlns="" id="{8BA62E8C-79E6-D245-B706-FFB1E051B2D6}"/>
              </a:ext>
            </a:extLst>
          </p:cNvPr>
          <p:cNvSpPr>
            <a:spLocks noGrp="1"/>
          </p:cNvSpPr>
          <p:nvPr>
            <p:ph type="pic" sz="quarter" idx="31"/>
          </p:nvPr>
        </p:nvSpPr>
        <p:spPr>
          <a:xfrm>
            <a:off x="6348367" y="2068734"/>
            <a:ext cx="904987" cy="905641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37" name="Szöveg helye 28">
            <a:extLst>
              <a:ext uri="{FF2B5EF4-FFF2-40B4-BE49-F238E27FC236}">
                <a16:creationId xmlns:a16="http://schemas.microsoft.com/office/drawing/2014/main" xmlns="" id="{4199EE50-5386-0446-8ADA-23C1B0D6EA4F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6348368" y="2994545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38" name="Szöveg helye 28">
            <a:extLst>
              <a:ext uri="{FF2B5EF4-FFF2-40B4-BE49-F238E27FC236}">
                <a16:creationId xmlns:a16="http://schemas.microsoft.com/office/drawing/2014/main" xmlns="" id="{478AB5CA-B5A5-934D-BF51-1485953A703D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6348367" y="3379791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39" name="Kép helyőrzője 23">
            <a:extLst>
              <a:ext uri="{FF2B5EF4-FFF2-40B4-BE49-F238E27FC236}">
                <a16:creationId xmlns:a16="http://schemas.microsoft.com/office/drawing/2014/main" xmlns="" id="{3D78BE06-1FC7-3C43-BD15-F4137B564B58}"/>
              </a:ext>
            </a:extLst>
          </p:cNvPr>
          <p:cNvSpPr>
            <a:spLocks noGrp="1"/>
          </p:cNvSpPr>
          <p:nvPr>
            <p:ph type="pic" sz="quarter" idx="34"/>
          </p:nvPr>
        </p:nvSpPr>
        <p:spPr>
          <a:xfrm>
            <a:off x="9147335" y="2068734"/>
            <a:ext cx="904987" cy="905641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40" name="Szöveg helye 28">
            <a:extLst>
              <a:ext uri="{FF2B5EF4-FFF2-40B4-BE49-F238E27FC236}">
                <a16:creationId xmlns:a16="http://schemas.microsoft.com/office/drawing/2014/main" xmlns="" id="{14F01FCC-4797-0343-8739-20331C751C18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9147336" y="2994545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41" name="Szöveg helye 28">
            <a:extLst>
              <a:ext uri="{FF2B5EF4-FFF2-40B4-BE49-F238E27FC236}">
                <a16:creationId xmlns:a16="http://schemas.microsoft.com/office/drawing/2014/main" xmlns="" id="{33FBE6CA-EC7A-1A4B-ADA3-6B78F2DE09C2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9147335" y="3379791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42" name="Kép helyőrzője 23">
            <a:extLst>
              <a:ext uri="{FF2B5EF4-FFF2-40B4-BE49-F238E27FC236}">
                <a16:creationId xmlns:a16="http://schemas.microsoft.com/office/drawing/2014/main" xmlns="" id="{6DD7CCE4-AD48-B64F-909E-F88961FBDFC5}"/>
              </a:ext>
            </a:extLst>
          </p:cNvPr>
          <p:cNvSpPr>
            <a:spLocks noGrp="1"/>
          </p:cNvSpPr>
          <p:nvPr>
            <p:ph type="pic" sz="quarter" idx="37"/>
          </p:nvPr>
        </p:nvSpPr>
        <p:spPr>
          <a:xfrm>
            <a:off x="750429" y="4118551"/>
            <a:ext cx="904987" cy="905641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43" name="Szöveg helye 28">
            <a:extLst>
              <a:ext uri="{FF2B5EF4-FFF2-40B4-BE49-F238E27FC236}">
                <a16:creationId xmlns:a16="http://schemas.microsoft.com/office/drawing/2014/main" xmlns="" id="{C076E7E2-3D95-EA47-BF86-444615F1F141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750430" y="5044362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44" name="Szöveg helye 28">
            <a:extLst>
              <a:ext uri="{FF2B5EF4-FFF2-40B4-BE49-F238E27FC236}">
                <a16:creationId xmlns:a16="http://schemas.microsoft.com/office/drawing/2014/main" xmlns="" id="{612499D2-373C-3940-97A5-FCA8B245BE45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750429" y="5429608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45" name="Kép helyőrzője 23">
            <a:extLst>
              <a:ext uri="{FF2B5EF4-FFF2-40B4-BE49-F238E27FC236}">
                <a16:creationId xmlns:a16="http://schemas.microsoft.com/office/drawing/2014/main" xmlns="" id="{24B34D6D-4F7E-3942-B8D7-9970BDE53C10}"/>
              </a:ext>
            </a:extLst>
          </p:cNvPr>
          <p:cNvSpPr>
            <a:spLocks noGrp="1"/>
          </p:cNvSpPr>
          <p:nvPr>
            <p:ph type="pic" sz="quarter" idx="40"/>
          </p:nvPr>
        </p:nvSpPr>
        <p:spPr>
          <a:xfrm>
            <a:off x="3549397" y="4118551"/>
            <a:ext cx="904987" cy="905641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46" name="Szöveg helye 28">
            <a:extLst>
              <a:ext uri="{FF2B5EF4-FFF2-40B4-BE49-F238E27FC236}">
                <a16:creationId xmlns:a16="http://schemas.microsoft.com/office/drawing/2014/main" xmlns="" id="{D34EDB1D-7E85-D242-B6AE-F6D6907D325A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3549398" y="5044362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47" name="Szöveg helye 28">
            <a:extLst>
              <a:ext uri="{FF2B5EF4-FFF2-40B4-BE49-F238E27FC236}">
                <a16:creationId xmlns:a16="http://schemas.microsoft.com/office/drawing/2014/main" xmlns="" id="{3E3BFFF0-114B-6D42-B5E0-8020AC2E26BF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3549397" y="5429608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48" name="Kép helyőrzője 23">
            <a:extLst>
              <a:ext uri="{FF2B5EF4-FFF2-40B4-BE49-F238E27FC236}">
                <a16:creationId xmlns:a16="http://schemas.microsoft.com/office/drawing/2014/main" xmlns="" id="{EB4488EE-E854-724E-95AE-B9943EE249EA}"/>
              </a:ext>
            </a:extLst>
          </p:cNvPr>
          <p:cNvSpPr>
            <a:spLocks noGrp="1"/>
          </p:cNvSpPr>
          <p:nvPr>
            <p:ph type="pic" sz="quarter" idx="43"/>
          </p:nvPr>
        </p:nvSpPr>
        <p:spPr>
          <a:xfrm>
            <a:off x="6348367" y="4118551"/>
            <a:ext cx="904987" cy="905641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49" name="Szöveg helye 28">
            <a:extLst>
              <a:ext uri="{FF2B5EF4-FFF2-40B4-BE49-F238E27FC236}">
                <a16:creationId xmlns:a16="http://schemas.microsoft.com/office/drawing/2014/main" xmlns="" id="{C5551B4D-583E-D644-9069-EC096CE76F50}"/>
              </a:ext>
            </a:extLst>
          </p:cNvPr>
          <p:cNvSpPr>
            <a:spLocks noGrp="1"/>
          </p:cNvSpPr>
          <p:nvPr>
            <p:ph type="body" sz="quarter" idx="44" hasCustomPrompt="1"/>
          </p:nvPr>
        </p:nvSpPr>
        <p:spPr>
          <a:xfrm>
            <a:off x="6348368" y="5044362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50" name="Szöveg helye 28">
            <a:extLst>
              <a:ext uri="{FF2B5EF4-FFF2-40B4-BE49-F238E27FC236}">
                <a16:creationId xmlns:a16="http://schemas.microsoft.com/office/drawing/2014/main" xmlns="" id="{E30C4783-1643-2243-BB4F-E99E04D9216B}"/>
              </a:ext>
            </a:extLst>
          </p:cNvPr>
          <p:cNvSpPr>
            <a:spLocks noGrp="1"/>
          </p:cNvSpPr>
          <p:nvPr>
            <p:ph type="body" sz="quarter" idx="45" hasCustomPrompt="1"/>
          </p:nvPr>
        </p:nvSpPr>
        <p:spPr>
          <a:xfrm>
            <a:off x="6348367" y="5429608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51" name="Kép helyőrzője 23">
            <a:extLst>
              <a:ext uri="{FF2B5EF4-FFF2-40B4-BE49-F238E27FC236}">
                <a16:creationId xmlns:a16="http://schemas.microsoft.com/office/drawing/2014/main" xmlns="" id="{7BBADCE0-02E8-3249-8CBA-17D3783DFE70}"/>
              </a:ext>
            </a:extLst>
          </p:cNvPr>
          <p:cNvSpPr>
            <a:spLocks noGrp="1"/>
          </p:cNvSpPr>
          <p:nvPr>
            <p:ph type="pic" sz="quarter" idx="46"/>
          </p:nvPr>
        </p:nvSpPr>
        <p:spPr>
          <a:xfrm>
            <a:off x="9147335" y="4118551"/>
            <a:ext cx="904987" cy="905641"/>
          </a:xfrm>
        </p:spPr>
        <p:txBody>
          <a:bodyPr rtlCol="0">
            <a:noAutofit/>
          </a:bodyPr>
          <a:lstStyle>
            <a:lvl1pPr marL="0" indent="0">
              <a:buNone/>
              <a:defRPr sz="1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rtl="0"/>
            <a:r>
              <a:rPr lang="hu-HU" noProof="0"/>
              <a:t>Kép beszúrásához kattintson az ikonra</a:t>
            </a:r>
          </a:p>
        </p:txBody>
      </p:sp>
      <p:sp>
        <p:nvSpPr>
          <p:cNvPr id="52" name="Szöveg helye 28">
            <a:extLst>
              <a:ext uri="{FF2B5EF4-FFF2-40B4-BE49-F238E27FC236}">
                <a16:creationId xmlns:a16="http://schemas.microsoft.com/office/drawing/2014/main" xmlns="" id="{8D294C40-97E4-FF4F-8A02-10FC7D0EE8B0}"/>
              </a:ext>
            </a:extLst>
          </p:cNvPr>
          <p:cNvSpPr>
            <a:spLocks noGrp="1"/>
          </p:cNvSpPr>
          <p:nvPr>
            <p:ph type="body" sz="quarter" idx="47" hasCustomPrompt="1"/>
          </p:nvPr>
        </p:nvSpPr>
        <p:spPr>
          <a:xfrm>
            <a:off x="9147336" y="5044362"/>
            <a:ext cx="2281237" cy="347662"/>
          </a:xfrm>
        </p:spPr>
        <p:txBody>
          <a:bodyPr lIns="0" tIns="0" rIns="0" bIns="0" rtlCol="0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 b="1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Név</a:t>
            </a:r>
          </a:p>
        </p:txBody>
      </p:sp>
      <p:sp>
        <p:nvSpPr>
          <p:cNvPr id="53" name="Szöveg helye 28">
            <a:extLst>
              <a:ext uri="{FF2B5EF4-FFF2-40B4-BE49-F238E27FC236}">
                <a16:creationId xmlns:a16="http://schemas.microsoft.com/office/drawing/2014/main" xmlns="" id="{8B38241F-01B5-574C-A827-67C6352C463C}"/>
              </a:ext>
            </a:extLst>
          </p:cNvPr>
          <p:cNvSpPr>
            <a:spLocks noGrp="1"/>
          </p:cNvSpPr>
          <p:nvPr>
            <p:ph type="body" sz="quarter" idx="48" hasCustomPrompt="1"/>
          </p:nvPr>
        </p:nvSpPr>
        <p:spPr>
          <a:xfrm>
            <a:off x="9147335" y="5429608"/>
            <a:ext cx="2281237" cy="347662"/>
          </a:xfrm>
        </p:spPr>
        <p:txBody>
          <a:bodyPr lIns="0" tIns="0" rIns="0" bIns="0" rtlCol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400" b="0" spc="20" baseline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lvl="0" rtl="0"/>
            <a:r>
              <a:rPr lang="hu-HU" noProof="0"/>
              <a:t>Cím</a:t>
            </a:r>
          </a:p>
        </p:txBody>
      </p:sp>
      <p:sp>
        <p:nvSpPr>
          <p:cNvPr id="18" name="Dátum helye 17">
            <a:extLst>
              <a:ext uri="{FF2B5EF4-FFF2-40B4-BE49-F238E27FC236}">
                <a16:creationId xmlns:a16="http://schemas.microsoft.com/office/drawing/2014/main" xmlns="" id="{30445668-2DC5-E84C-8B16-922BC95F13F2}"/>
              </a:ext>
            </a:extLst>
          </p:cNvPr>
          <p:cNvSpPr>
            <a:spLocks noGrp="1"/>
          </p:cNvSpPr>
          <p:nvPr>
            <p:ph type="dt" sz="half" idx="25"/>
          </p:nvPr>
        </p:nvSpPr>
        <p:spPr/>
        <p:txBody>
          <a:bodyPr rtlCol="0">
            <a:noAutofit/>
          </a:bodyPr>
          <a:lstStyle>
            <a:lvl1pPr>
              <a:defRPr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43C83DEF-1E6D-4BA9-B0B5-E711547EE0BC}" type="datetime1">
              <a:rPr lang="hu-HU" noProof="0" smtClean="0">
                <a:latin typeface="Arial" panose="020B0604020202020204" pitchFamily="34" charset="0"/>
              </a:rPr>
              <a:t>2023.01.16.</a:t>
            </a:fld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22" name="Élőláb helye 21">
            <a:extLst>
              <a:ext uri="{FF2B5EF4-FFF2-40B4-BE49-F238E27FC236}">
                <a16:creationId xmlns:a16="http://schemas.microsoft.com/office/drawing/2014/main" xmlns="" id="{D9227732-A878-814C-8621-64ED1B2CCF9F}"/>
              </a:ext>
            </a:extLst>
          </p:cNvPr>
          <p:cNvSpPr>
            <a:spLocks noGrp="1"/>
          </p:cNvSpPr>
          <p:nvPr>
            <p:ph type="ftr" sz="quarter" idx="26"/>
          </p:nvPr>
        </p:nvSpPr>
        <p:spPr/>
        <p:txBody>
          <a:bodyPr rtlCol="0">
            <a:noAutofit/>
          </a:bodyPr>
          <a:lstStyle>
            <a:lvl1pPr>
              <a:defRPr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hu-HU" noProof="0"/>
              <a:t>BEMUTATÓ CÍME</a:t>
            </a:r>
            <a:endParaRPr lang="hu-HU" noProof="0">
              <a:latin typeface="Arial" panose="020B0604020202020204" pitchFamily="34" charset="0"/>
            </a:endParaRPr>
          </a:p>
        </p:txBody>
      </p:sp>
      <p:sp>
        <p:nvSpPr>
          <p:cNvPr id="23" name="Dia számának helye 22">
            <a:extLst>
              <a:ext uri="{FF2B5EF4-FFF2-40B4-BE49-F238E27FC236}">
                <a16:creationId xmlns:a16="http://schemas.microsoft.com/office/drawing/2014/main" xmlns="" id="{CE9F02AC-6DFB-0C47-BC8E-4B0594007F33}"/>
              </a:ext>
            </a:extLst>
          </p:cNvPr>
          <p:cNvSpPr>
            <a:spLocks noGrp="1"/>
          </p:cNvSpPr>
          <p:nvPr>
            <p:ph type="sldNum" sz="quarter" idx="27"/>
          </p:nvPr>
        </p:nvSpPr>
        <p:spPr/>
        <p:txBody>
          <a:bodyPr rtlCol="0">
            <a:noAutofit/>
          </a:bodyPr>
          <a:lstStyle>
            <a:lvl1pPr>
              <a:defRPr>
                <a:solidFill>
                  <a:schemeClr val="accent3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94A09A9-5501-47C1-A89A-A340965A2BE2}" type="slidenum">
              <a:rPr lang="hu-HU" noProof="0" smtClean="0"/>
              <a:pPr/>
              <a:t>‹#›</a:t>
            </a:fld>
            <a:endParaRPr lang="hu-HU" noProof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057219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xmlns="" id="{9198F9AA-2C87-421D-97C1-B4248DFDC2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1000" y="381000"/>
            <a:ext cx="114300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rtl="0"/>
            <a:r>
              <a:rPr lang="hu-HU" noProof="0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xmlns="" id="{AE98FC63-C8D2-4CE6-A3F1-EE8ED24590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81000" y="1825625"/>
            <a:ext cx="11430000" cy="435133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 rtl="0"/>
            <a:r>
              <a:rPr lang="hu-HU" noProof="0"/>
              <a:t>Mintaszöveg szerkesztése</a:t>
            </a:r>
          </a:p>
          <a:p>
            <a:pPr lvl="1" rtl="0"/>
            <a:r>
              <a:rPr lang="hu-HU" noProof="0"/>
              <a:t>Második szint</a:t>
            </a:r>
          </a:p>
          <a:p>
            <a:pPr lvl="2" rtl="0"/>
            <a:r>
              <a:rPr lang="hu-HU" noProof="0"/>
              <a:t>Harmadik szint</a:t>
            </a:r>
          </a:p>
          <a:p>
            <a:pPr lvl="3" rtl="0"/>
            <a:r>
              <a:rPr lang="hu-HU" noProof="0"/>
              <a:t>Negyedik szint</a:t>
            </a:r>
          </a:p>
          <a:p>
            <a:pPr lvl="4" rtl="0"/>
            <a:r>
              <a:rPr lang="hu-HU" noProof="0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xmlns="" id="{EED77A09-15C2-4E47-948E-AACAFCA47D4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810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120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704C9B46-2906-489A-9954-79B71EDCFDF2}" type="datetime1">
              <a:rPr lang="hu-HU" noProof="0" smtClean="0">
                <a:latin typeface="Arial" panose="020B0604020202020204" pitchFamily="34" charset="0"/>
                <a:cs typeface="Arial" panose="020B0604020202020204" pitchFamily="34" charset="0"/>
              </a:rPr>
              <a:t>2023.01.16.</a:t>
            </a:fld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xmlns="" id="{60567522-C3B6-46EB-A361-BEC2510B00C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>
              <a:defRPr sz="120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hu-HU" noProof="0"/>
              <a:t>BEMUTATÓ CÍME</a:t>
            </a:r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xmlns="" id="{CDC57CF0-034F-450D-937C-718D5AF1A05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90678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r">
              <a:defRPr sz="1200">
                <a:solidFill>
                  <a:schemeClr val="tx2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94A09A9-5501-47C1-A89A-A340965A2BE2}" type="slidenum">
              <a:rPr lang="hu-HU" noProof="0" smtClean="0"/>
              <a:pPr/>
              <a:t>‹#›</a:t>
            </a:fld>
            <a:endParaRPr lang="hu-HU" noProof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883539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9" r:id="rId4"/>
    <p:sldLayoutId id="2147483660" r:id="rId5"/>
    <p:sldLayoutId id="2147483661" r:id="rId6"/>
    <p:sldLayoutId id="2147483654" r:id="rId7"/>
    <p:sldLayoutId id="2147483658" r:id="rId8"/>
    <p:sldLayoutId id="2147483662" r:id="rId9"/>
    <p:sldLayoutId id="2147483663" r:id="rId10"/>
    <p:sldLayoutId id="2147483664" r:id="rId11"/>
    <p:sldLayoutId id="2147483665" r:id="rId12"/>
    <p:sldLayoutId id="2147483666" r:id="rId13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240" userDrawn="1">
          <p15:clr>
            <a:srgbClr val="547EBF"/>
          </p15:clr>
        </p15:guide>
        <p15:guide id="4" orient="horz" pos="240" userDrawn="1">
          <p15:clr>
            <a:srgbClr val="547EBF"/>
          </p15:clr>
        </p15:guide>
        <p15:guide id="5" pos="7440" userDrawn="1">
          <p15:clr>
            <a:srgbClr val="547EBF"/>
          </p15:clr>
        </p15:guide>
        <p15:guide id="6" orient="horz" pos="4080" userDrawn="1">
          <p15:clr>
            <a:srgbClr val="547EBF"/>
          </p15:clr>
        </p15:guide>
        <p15:guide id="7" pos="3960" userDrawn="1">
          <p15:clr>
            <a:srgbClr val="547EBF"/>
          </p15:clr>
        </p15:guide>
        <p15:guide id="8" pos="3720" userDrawn="1">
          <p15:clr>
            <a:srgbClr val="547EBF"/>
          </p15:clr>
        </p15:guide>
        <p15:guide id="9" pos="2112" userDrawn="1">
          <p15:clr>
            <a:srgbClr val="547EBF"/>
          </p15:clr>
        </p15:guide>
        <p15:guide id="10" pos="1848" userDrawn="1">
          <p15:clr>
            <a:srgbClr val="547EBF"/>
          </p15:clr>
        </p15:guide>
        <p15:guide id="11" pos="5568" userDrawn="1">
          <p15:clr>
            <a:srgbClr val="547EBF"/>
          </p15:clr>
        </p15:guide>
        <p15:guide id="12" pos="5832" userDrawn="1">
          <p15:clr>
            <a:srgbClr val="547EBF"/>
          </p15:clr>
        </p15:guide>
        <p15:guide id="13" pos="4968" userDrawn="1">
          <p15:clr>
            <a:srgbClr val="9FCC3B"/>
          </p15:clr>
        </p15:guide>
        <p15:guide id="14" pos="5208" userDrawn="1">
          <p15:clr>
            <a:srgbClr val="9FCC3B"/>
          </p15:clr>
        </p15:guide>
        <p15:guide id="15" pos="2712" userDrawn="1">
          <p15:clr>
            <a:srgbClr val="9FCC3B"/>
          </p15:clr>
        </p15:guide>
        <p15:guide id="16" pos="2472" userDrawn="1">
          <p15:clr>
            <a:srgbClr val="9FCC3B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51DF3D98-3C30-4CFC-8643-C81E829C8C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67493" y="1122363"/>
            <a:ext cx="7096933" cy="2387600"/>
          </a:xfrm>
        </p:spPr>
        <p:txBody>
          <a:bodyPr rtlCol="0"/>
          <a:lstStyle/>
          <a:p>
            <a:pPr rtl="0"/>
            <a:r>
              <a:rPr lang="hu-HU" dirty="0"/>
              <a:t>2022.Évi tevékenységünk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xmlns="" id="{A068D447-28D3-4F5F-B2DC-FD67E901586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67493" y="3602038"/>
            <a:ext cx="9500507" cy="806675"/>
          </a:xfrm>
        </p:spPr>
        <p:txBody>
          <a:bodyPr rtlCol="0"/>
          <a:lstStyle/>
          <a:p>
            <a:pPr rtl="0"/>
            <a:r>
              <a:rPr lang="hu-HU" dirty="0"/>
              <a:t>Délegyháza </a:t>
            </a:r>
            <a:r>
              <a:rPr lang="hu-HU" dirty="0" err="1"/>
              <a:t>II.körzet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2593088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912DF434-28DB-4621-A497-D62C41CE04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16885" y="382617"/>
            <a:ext cx="9779183" cy="1325563"/>
          </a:xfrm>
        </p:spPr>
        <p:txBody>
          <a:bodyPr rtlCol="0"/>
          <a:lstStyle/>
          <a:p>
            <a:pPr rtl="0"/>
            <a:r>
              <a:rPr lang="hu-HU" dirty="0"/>
              <a:t>Betegforgalmi adatok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xmlns="" id="{22788C46-D0BC-4307-AE55-7601A139E7C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06409" y="2017467"/>
            <a:ext cx="9779182" cy="3366815"/>
          </a:xfrm>
        </p:spPr>
        <p:txBody>
          <a:bodyPr vert="horz" lIns="91440" tIns="45720" rIns="91440" bIns="45720" rtlCol="0" anchor="t">
            <a:normAutofit/>
          </a:bodyPr>
          <a:lstStyle/>
          <a:p>
            <a:pPr rtl="0"/>
            <a:r>
              <a:rPr lang="hu-HU" sz="3600" dirty="0"/>
              <a:t>941 beteg</a:t>
            </a:r>
          </a:p>
          <a:p>
            <a:pPr rtl="0"/>
            <a:r>
              <a:rPr lang="hu-HU" sz="3600" dirty="0"/>
              <a:t>48250 ellátás</a:t>
            </a:r>
          </a:p>
          <a:p>
            <a:pPr rtl="0"/>
            <a:endParaRPr lang="hu-HU" sz="3600" dirty="0"/>
          </a:p>
          <a:p>
            <a:pPr rtl="0"/>
            <a:r>
              <a:rPr lang="hu-HU" sz="3600" dirty="0"/>
              <a:t>135 </a:t>
            </a:r>
            <a:r>
              <a:rPr lang="hu-HU" sz="3600" dirty="0" err="1"/>
              <a:t>ambulans</a:t>
            </a:r>
            <a:endParaRPr lang="hu-HU" sz="3600" dirty="0"/>
          </a:p>
          <a:p>
            <a:pPr rtl="0"/>
            <a:r>
              <a:rPr lang="hu-HU" sz="3600" dirty="0"/>
              <a:t>258 ellátás</a:t>
            </a:r>
          </a:p>
          <a:p>
            <a:pPr rtl="0"/>
            <a:endParaRPr lang="hu-HU" dirty="0"/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xmlns="" id="{5739303D-13C0-6A41-947A-F998CC47B32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381000" y="6356350"/>
            <a:ext cx="2743200" cy="365125"/>
          </a:xfrm>
        </p:spPr>
        <p:txBody>
          <a:bodyPr rtlCol="0"/>
          <a:lstStyle/>
          <a:p>
            <a:pPr rtl="0"/>
            <a:fld id="{3E13A0B3-B1B7-4A34-9B19-C1775CAE1FDE}" type="datetime1">
              <a:rPr lang="hu-HU" smtClean="0"/>
              <a:t>2023.01.16.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xmlns="" id="{6209FEB4-4C5C-EB43-9696-7B42453DB79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</p:spPr>
        <p:txBody>
          <a:bodyPr rtlCol="0"/>
          <a:lstStyle/>
          <a:p>
            <a:pPr rtl="0"/>
            <a:r>
              <a:rPr lang="hu-HU"/>
              <a:t>BEMUTATÓ CÍME</a:t>
            </a:r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xmlns="" id="{60D470D0-6D64-5E42-9515-048F8779CD5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153276" y="6356350"/>
            <a:ext cx="1657723" cy="365125"/>
          </a:xfrm>
        </p:spPr>
        <p:txBody>
          <a:bodyPr rtlCol="0"/>
          <a:lstStyle/>
          <a:p>
            <a:pPr rtl="0"/>
            <a:fld id="{294A09A9-5501-47C1-A89A-A340965A2BE2}" type="slidenum">
              <a:rPr lang="hu-HU" smtClean="0"/>
              <a:pPr/>
              <a:t>2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256085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8C543F67-9C70-4748-8C0C-3A7863422F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67492" y="381000"/>
            <a:ext cx="9779183" cy="1325563"/>
          </a:xfrm>
        </p:spPr>
        <p:txBody>
          <a:bodyPr rtlCol="0"/>
          <a:lstStyle/>
          <a:p>
            <a:pPr rtl="0"/>
            <a:r>
              <a:rPr lang="hu-HU" dirty="0"/>
              <a:t>20364 receptfelírás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xmlns="" id="{95B371F2-DBA5-415A-82C8-651F587B85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167492" y="2653167"/>
            <a:ext cx="9779183" cy="3436483"/>
          </a:xfrm>
        </p:spPr>
        <p:txBody>
          <a:bodyPr vert="horz" lIns="91440" tIns="45720" rIns="91440" bIns="45720" rtlCol="0" anchor="t">
            <a:normAutofit fontScale="92500"/>
          </a:bodyPr>
          <a:lstStyle/>
          <a:p>
            <a:pPr rtl="0"/>
            <a:r>
              <a:rPr lang="hu-HU" sz="3600" dirty="0"/>
              <a:t>112 beteg-135 oltás</a:t>
            </a:r>
          </a:p>
          <a:p>
            <a:pPr rtl="0"/>
            <a:r>
              <a:rPr lang="hu-HU" sz="3600" dirty="0"/>
              <a:t>120 Covid mintavétel</a:t>
            </a:r>
          </a:p>
          <a:p>
            <a:pPr rtl="0"/>
            <a:r>
              <a:rPr lang="hu-HU" sz="3600" dirty="0"/>
              <a:t>462 labor-vérvétel</a:t>
            </a:r>
          </a:p>
          <a:p>
            <a:pPr rtl="0"/>
            <a:r>
              <a:rPr lang="hu-HU" sz="3600" dirty="0"/>
              <a:t>394 beteg-915 beutaló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xmlns="" id="{DB056174-CBC5-7B48-9681-7DDAC423337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81000" y="6356350"/>
            <a:ext cx="2743200" cy="365125"/>
          </a:xfrm>
        </p:spPr>
        <p:txBody>
          <a:bodyPr rtlCol="0"/>
          <a:lstStyle/>
          <a:p>
            <a:pPr rtl="0"/>
            <a:fld id="{B0592010-43B1-4F52-9EE5-59D9C726009F}" type="datetime1">
              <a:rPr lang="hu-HU" smtClean="0"/>
              <a:t>2023.01.16.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xmlns="" id="{D593FA18-50D6-0344-B477-1D7C91CF40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</p:spPr>
        <p:txBody>
          <a:bodyPr rtlCol="0"/>
          <a:lstStyle/>
          <a:p>
            <a:pPr rtl="0"/>
            <a:r>
              <a:rPr lang="hu-HU"/>
              <a:t>BEMUTATÓ CÍME</a:t>
            </a:r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xmlns="" id="{134C72D2-EFDF-844A-8472-CB49A59B12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206318" y="6356350"/>
            <a:ext cx="1604682" cy="365125"/>
          </a:xfrm>
        </p:spPr>
        <p:txBody>
          <a:bodyPr rtlCol="0"/>
          <a:lstStyle/>
          <a:p>
            <a:pPr rtl="0"/>
            <a:fld id="{294A09A9-5501-47C1-A89A-A340965A2BE2}" type="slidenum">
              <a:rPr lang="hu-HU" smtClean="0"/>
              <a:pPr/>
              <a:t>3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397991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8460295B-54B9-4937-90E3-BAB9CE69E30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67494" y="1059400"/>
            <a:ext cx="6245912" cy="887734"/>
          </a:xfrm>
        </p:spPr>
        <p:txBody>
          <a:bodyPr rtlCol="0"/>
          <a:lstStyle/>
          <a:p>
            <a:pPr rtl="0"/>
            <a:r>
              <a:rPr lang="hu-HU" dirty="0"/>
              <a:t>694 EKG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xmlns="" id="{D51A6D85-3837-435F-A342-5A3F98172B1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67494" y="3539075"/>
            <a:ext cx="6245912" cy="2387600"/>
          </a:xfrm>
        </p:spPr>
        <p:txBody>
          <a:bodyPr vert="horz" lIns="91440" tIns="45720" rIns="91440" bIns="45720" rtlCol="0" anchor="t">
            <a:normAutofit fontScale="92500"/>
          </a:bodyPr>
          <a:lstStyle/>
          <a:p>
            <a:pPr rtl="0"/>
            <a:r>
              <a:rPr lang="hu-HU" dirty="0"/>
              <a:t>318 vércukor gyorsteszt </a:t>
            </a:r>
            <a:r>
              <a:rPr lang="hu-HU" dirty="0" err="1"/>
              <a:t>stix</a:t>
            </a:r>
            <a:endParaRPr lang="hu-HU" dirty="0"/>
          </a:p>
          <a:p>
            <a:pPr rtl="0"/>
            <a:r>
              <a:rPr lang="hu-HU" dirty="0"/>
              <a:t>695 </a:t>
            </a:r>
            <a:r>
              <a:rPr lang="hu-HU" dirty="0" err="1"/>
              <a:t>pulsoxymetria</a:t>
            </a:r>
            <a:endParaRPr lang="hu-HU" dirty="0"/>
          </a:p>
          <a:p>
            <a:pPr rtl="0"/>
            <a:r>
              <a:rPr lang="hu-HU" dirty="0"/>
              <a:t>120 Boka –kar index kézi Doppler</a:t>
            </a:r>
          </a:p>
          <a:p>
            <a:pPr rtl="0"/>
            <a:r>
              <a:rPr lang="hu-HU" dirty="0"/>
              <a:t>Diabeteses láb vizsgálata 8</a:t>
            </a:r>
          </a:p>
        </p:txBody>
      </p:sp>
    </p:spTree>
    <p:extLst>
      <p:ext uri="{BB962C8B-B14F-4D97-AF65-F5344CB8AC3E}">
        <p14:creationId xmlns:p14="http://schemas.microsoft.com/office/powerpoint/2010/main" val="34467973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xmlns="" id="{69FAE308-3076-43DB-B834-DA0B0AE19AF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67494" y="2140771"/>
            <a:ext cx="6220278" cy="1366221"/>
          </a:xfrm>
        </p:spPr>
        <p:txBody>
          <a:bodyPr rtlCol="0"/>
          <a:lstStyle/>
          <a:p>
            <a:pPr rtl="0"/>
            <a:r>
              <a:rPr lang="hu-HU" dirty="0"/>
              <a:t>Köszönjük!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xmlns="" id="{BABC2CE0-8806-4B2A-A10A-32984D31743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759164" y="3720372"/>
            <a:ext cx="6220277" cy="2247219"/>
          </a:xfrm>
        </p:spPr>
        <p:txBody>
          <a:bodyPr rtlCol="0">
            <a:normAutofit/>
          </a:bodyPr>
          <a:lstStyle/>
          <a:p>
            <a:pPr rtl="0"/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9261845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Universal Color Block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0068FF"/>
      </a:accent1>
      <a:accent2>
        <a:srgbClr val="DAE5EF"/>
      </a:accent2>
      <a:accent3>
        <a:srgbClr val="637183"/>
      </a:accent3>
      <a:accent4>
        <a:srgbClr val="434E5E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Custom 75">
      <a:majorFont>
        <a:latin typeface="Tenorite"/>
        <a:ea typeface=""/>
        <a:cs typeface=""/>
      </a:majorFont>
      <a:minorFont>
        <a:latin typeface="Tenorite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_60257868_TF45331398_Win32" id="{C31130CA-3B11-44E4-87B2-1BB6846AE0CC}" vid="{F4CC5501-1BEB-4FDA-9ED6-26696D4A909D}"/>
    </a:ext>
  </a:extLst>
</a:theme>
</file>

<file path=ppt/theme/theme2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9F111ED35F8CC479449609E8A0923A6" ma:contentTypeVersion="21" ma:contentTypeDescription="Create a new document." ma:contentTypeScope="" ma:versionID="64dfb1555687e0874b4304b796b5b0c7">
  <xsd:schema xmlns:xsd="http://www.w3.org/2001/XMLSchema" xmlns:xs="http://www.w3.org/2001/XMLSchema" xmlns:p="http://schemas.microsoft.com/office/2006/metadata/properties" xmlns:ns1="http://schemas.microsoft.com/sharepoint/v3" xmlns:ns2="71af3243-3dd4-4a8d-8c0d-dd76da1f02a5" xmlns:ns3="16c05727-aa75-4e4a-9b5f-8a80a1165891" xmlns:ns4="230e9df3-be65-4c73-a93b-d1236ebd677e" targetNamespace="http://schemas.microsoft.com/office/2006/metadata/properties" ma:root="true" ma:fieldsID="e6e4c555b5e194d05b7203de9c4567b3" ns1:_="" ns2:_="" ns3:_="" ns4:_="">
    <xsd:import namespace="http://schemas.microsoft.com/sharepoint/v3"/>
    <xsd:import namespace="71af3243-3dd4-4a8d-8c0d-dd76da1f02a5"/>
    <xsd:import namespace="16c05727-aa75-4e4a-9b5f-8a80a1165891"/>
    <xsd:import namespace="230e9df3-be65-4c73-a93b-d1236ebd677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CR" minOccurs="0"/>
                <xsd:element ref="ns2:MediaServiceAutoTags" minOccurs="0"/>
                <xsd:element ref="ns2:MediaServiceEventHashCode" minOccurs="0"/>
                <xsd:element ref="ns2:MediaServiceGenerationTim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Status" minOccurs="0"/>
                <xsd:element ref="ns1:_ip_UnifiedCompliancePolicyProperties" minOccurs="0"/>
                <xsd:element ref="ns1:_ip_UnifiedCompliancePolicyUIAction" minOccurs="0"/>
                <xsd:element ref="ns2:Image" minOccurs="0"/>
                <xsd:element ref="ns4:TaxCatchAll" minOccurs="0"/>
                <xsd:element ref="ns2:ImageTagsTaxHTField" minOccurs="0"/>
                <xsd:element ref="ns2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_ip_UnifiedCompliancePolicyProperties" ma:index="20" nillable="true" ma:displayName="Unified Compliance Policy Properties" ma:hidden="true" ma:internalName="_ip_UnifiedCompliancePolicyProperties">
      <xsd:simpleType>
        <xsd:restriction base="dms:Note"/>
      </xsd:simpleType>
    </xsd:element>
    <xsd:element name="_ip_UnifiedCompliancePolicyUIAction" ma:index="21" nillable="true" ma:displayName="Unified Compliance Policy UI Action" ma:hidden="true" ma:internalName="_ip_UnifiedCompliancePolicyUIAction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af3243-3dd4-4a8d-8c0d-dd76da1f02a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CR" ma:index="10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AutoTags" ma:index="11" nillable="true" ma:displayName="MediaServiceAutoTags" ma:internalName="MediaServiceAutoTags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false">
      <xsd:simpleType>
        <xsd:restriction base="dms:Note">
          <xsd:maxLength value="255"/>
        </xsd:restriction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  <xsd:element name="Status" ma:index="19" nillable="true" ma:displayName="Status" ma:default="Not started" ma:format="Dropdown" ma:internalName="Status">
      <xsd:simpleType>
        <xsd:restriction base="dms:Choice">
          <xsd:enumeration value="Not started"/>
          <xsd:enumeration value="In Progress"/>
          <xsd:enumeration value="Completed"/>
        </xsd:restriction>
      </xsd:simpleType>
    </xsd:element>
    <xsd:element name="Image" ma:index="22" nillable="true" ma:displayName="Image" ma:format="Image" ma:internalName="Imag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ImageTagsTaxHTField" ma:index="25" nillable="true" ma:taxonomy="true" ma:internalName="ImageTagsTaxHTField" ma:taxonomyFieldName="MediaServiceImageTags" ma:displayName="Image Tags" ma:readOnly="false" ma:fieldId="{5cf76f15-5ced-4ddc-b409-7134ff3c332f}" ma:taxonomyMulti="true" ma:sspId="e385fb40-52d4-4fae-9c5b-3e8ff8a5878e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Location" ma:index="26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c05727-aa75-4e4a-9b5f-8a80a1165891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30e9df3-be65-4c73-a93b-d1236ebd677e" elementFormDefault="qualified">
    <xsd:import namespace="http://schemas.microsoft.com/office/2006/documentManagement/types"/>
    <xsd:import namespace="http://schemas.microsoft.com/office/infopath/2007/PartnerControls"/>
    <xsd:element name="TaxCatchAll" ma:index="23" nillable="true" ma:displayName="Taxonomy Catch All Column" ma:hidden="true" ma:list="{3f6bfcbc-3db3-4ae6-bd76-326f0798ad28}" ma:internalName="TaxCatchAll" ma:showField="CatchAllData" ma:web="16c05727-aa75-4e4a-9b5f-8a80a1165891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ip_UnifiedCompliancePolicyUIAction xmlns="http://schemas.microsoft.com/sharepoint/v3" xsi:nil="true"/>
    <Image xmlns="71af3243-3dd4-4a8d-8c0d-dd76da1f02a5">
      <Url xsi:nil="true"/>
      <Description xsi:nil="true"/>
    </Image>
    <Status xmlns="71af3243-3dd4-4a8d-8c0d-dd76da1f02a5">Not started</Status>
    <_ip_UnifiedCompliancePolicyProperties xmlns="http://schemas.microsoft.com/sharepoint/v3" xsi:nil="true"/>
    <ImageTagsTaxHTField xmlns="71af3243-3dd4-4a8d-8c0d-dd76da1f02a5">
      <Terms xmlns="http://schemas.microsoft.com/office/infopath/2007/PartnerControls"/>
    </ImageTagsTaxHTField>
    <TaxCatchAll xmlns="230e9df3-be65-4c73-a93b-d1236ebd677e"/>
    <MediaServiceKeyPoints xmlns="71af3243-3dd4-4a8d-8c0d-dd76da1f02a5" xsi:nil="true"/>
  </documentManagement>
</p:properties>
</file>

<file path=customXml/itemProps1.xml><?xml version="1.0" encoding="utf-8"?>
<ds:datastoreItem xmlns:ds="http://schemas.openxmlformats.org/officeDocument/2006/customXml" ds:itemID="{4A615295-94F6-4CE2-A1B1-6B7E1DAA5AD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"/>
    <ds:schemaRef ds:uri="71af3243-3dd4-4a8d-8c0d-dd76da1f02a5"/>
    <ds:schemaRef ds:uri="16c05727-aa75-4e4a-9b5f-8a80a1165891"/>
    <ds:schemaRef ds:uri="230e9df3-be65-4c73-a93b-d1236ebd677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5334180-0405-413B-834A-44FA9E05ADB7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D5BAB77-79E1-4739-AA51-10C9079186D6}">
  <ds:schemaRefs>
    <ds:schemaRef ds:uri="http://purl.org/dc/terms/"/>
    <ds:schemaRef ds:uri="http://schemas.microsoft.com/office/2006/documentManagement/types"/>
    <ds:schemaRef ds:uri="http://purl.org/dc/dcmitype/"/>
    <ds:schemaRef ds:uri="http://purl.org/dc/elements/1.1/"/>
    <ds:schemaRef ds:uri="http://schemas.microsoft.com/office/2006/metadata/properties"/>
    <ds:schemaRef ds:uri="http://schemas.openxmlformats.org/package/2006/metadata/core-properties"/>
    <ds:schemaRef ds:uri="http://schemas.microsoft.com/office/infopath/2007/PartnerControls"/>
    <ds:schemaRef ds:uri="http://schemas.microsoft.com/sharepoint/v3"/>
    <ds:schemaRef ds:uri="230e9df3-be65-4c73-a93b-d1236ebd677e"/>
    <ds:schemaRef ds:uri="16c05727-aa75-4e4a-9b5f-8a80a1165891"/>
    <ds:schemaRef ds:uri="71af3243-3dd4-4a8d-8c0d-dd76da1f02a5"/>
    <ds:schemaRef ds:uri="http://www.w3.org/XML/1998/namespace"/>
  </ds:schemaRefs>
</ds:datastoreItem>
</file>

<file path=docMetadata/LabelInfo.xml><?xml version="1.0" encoding="utf-8"?>
<clbl:labelList xmlns:clbl="http://schemas.microsoft.com/office/2020/mipLabelMetadata">
  <clbl:label id="{f42aa342-8706-4288-bd11-ebb85995028c}" enabled="1" method="Standard" siteId="{72f988bf-86f1-41af-91ab-2d7cd011db47}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Univerzális bemutató</Template>
  <TotalTime>15</TotalTime>
  <Words>61</Words>
  <Application>Microsoft Office PowerPoint</Application>
  <PresentationFormat>Szélesvásznú</PresentationFormat>
  <Paragraphs>30</Paragraphs>
  <Slides>5</Slides>
  <Notes>5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5</vt:i4>
      </vt:variant>
    </vt:vector>
  </HeadingPairs>
  <TitlesOfParts>
    <vt:vector size="9" baseType="lpstr">
      <vt:lpstr>Arial</vt:lpstr>
      <vt:lpstr>Calibri</vt:lpstr>
      <vt:lpstr>Tenorite</vt:lpstr>
      <vt:lpstr>Office-téma</vt:lpstr>
      <vt:lpstr>2022.Évi tevékenységünk</vt:lpstr>
      <vt:lpstr>Betegforgalmi adatok</vt:lpstr>
      <vt:lpstr>20364 receptfelírás</vt:lpstr>
      <vt:lpstr>694 EKG</vt:lpstr>
      <vt:lpstr>Köszönjük!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2022.Évi tevékenységünk</dc:title>
  <dc:creator>János Bognár</dc:creator>
  <cp:lastModifiedBy>Dr. Molnár Zsuzsanna</cp:lastModifiedBy>
  <cp:revision>1</cp:revision>
  <dcterms:created xsi:type="dcterms:W3CDTF">2023-01-16T13:02:25Z</dcterms:created>
  <dcterms:modified xsi:type="dcterms:W3CDTF">2023-01-16T15:15:33Z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0x01010079F111ED35F8CC479449609E8A0923A6</vt:lpwstr>
  </property>
</Properties>
</file>